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0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C225D-5D5B-451A-AB89-DC5C9335A620}" type="datetimeFigureOut">
              <a:rPr lang="it-IT" smtClean="0"/>
              <a:t>09/02/2014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3D6ED-B728-4BCC-A1BC-EFBF3DC9324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21BD-E447-4BE1-8923-ED79C7A16F6C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3C9F4-1CAC-4850-8536-ACC09524F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312362">
            <a:off x="622134" y="1778328"/>
            <a:ext cx="7772400" cy="1470025"/>
          </a:xfrm>
        </p:spPr>
        <p:txBody>
          <a:bodyPr>
            <a:normAutofit/>
          </a:bodyPr>
          <a:lstStyle/>
          <a:p>
            <a:r>
              <a:rPr lang="it-IT" sz="8800" dirty="0" smtClean="0">
                <a:solidFill>
                  <a:srgbClr val="FF0000"/>
                </a:solidFill>
              </a:rPr>
              <a:t>AIR 	POLLUTION</a:t>
            </a:r>
            <a:endParaRPr lang="it-IT" sz="88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WHAT ARE ITS CAUSES, EFFECTS AND SOLUTIONS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IN GENERAL, WHAT IS POLLUTION?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Pollution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en-US" dirty="0"/>
              <a:t>the introduction of a </a:t>
            </a:r>
            <a:r>
              <a:rPr lang="en-US" dirty="0" smtClean="0"/>
              <a:t>contaminant into </a:t>
            </a:r>
            <a:r>
              <a:rPr lang="en-US" dirty="0"/>
              <a:t>the environment. It is created mostly by human actions, but can also be a result of natural disasters. Pollution has a detrimental effect on any living organism in </a:t>
            </a:r>
            <a:r>
              <a:rPr lang="en-US" dirty="0" smtClean="0"/>
              <a:t>environment</a:t>
            </a:r>
            <a:r>
              <a:rPr lang="en-US" dirty="0"/>
              <a:t>, making it virtually impossible to sustain life.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FORMS OF POLLUTION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14282" y="1518077"/>
            <a:ext cx="8643998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The </a:t>
            </a:r>
            <a:r>
              <a:rPr lang="it-IT" sz="2000" dirty="0" err="1" smtClean="0"/>
              <a:t>realise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chemical</a:t>
            </a:r>
            <a:r>
              <a:rPr lang="it-IT" sz="2000" dirty="0" smtClean="0"/>
              <a:t>, </a:t>
            </a:r>
            <a:r>
              <a:rPr lang="it-IT" sz="2000" dirty="0" err="1" smtClean="0"/>
              <a:t>biological</a:t>
            </a:r>
            <a:r>
              <a:rPr lang="it-IT" sz="2000" dirty="0" smtClean="0"/>
              <a:t>, </a:t>
            </a:r>
            <a:r>
              <a:rPr lang="it-IT" sz="2000" dirty="0" err="1" smtClean="0"/>
              <a:t>physical</a:t>
            </a:r>
            <a:r>
              <a:rPr lang="it-IT" sz="2000" dirty="0" smtClean="0"/>
              <a:t> or </a:t>
            </a:r>
            <a:r>
              <a:rPr lang="it-IT" sz="2000" dirty="0" err="1" smtClean="0"/>
              <a:t>radiocative</a:t>
            </a:r>
            <a:r>
              <a:rPr lang="it-IT" sz="2000" dirty="0" smtClean="0"/>
              <a:t> </a:t>
            </a:r>
            <a:r>
              <a:rPr lang="it-IT" sz="2000" dirty="0" err="1" smtClean="0"/>
              <a:t>substances</a:t>
            </a:r>
            <a:r>
              <a:rPr lang="it-IT" sz="2000" dirty="0" smtClean="0"/>
              <a:t> in the </a:t>
            </a:r>
            <a:r>
              <a:rPr lang="it-IT" sz="2000" dirty="0" err="1" smtClean="0"/>
              <a:t>environment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called</a:t>
            </a:r>
            <a:r>
              <a:rPr lang="it-IT" sz="2000" dirty="0" smtClean="0"/>
              <a:t> </a:t>
            </a:r>
            <a:r>
              <a:rPr lang="it-IT" sz="2000" dirty="0" err="1" smtClean="0"/>
              <a:t>pollution</a:t>
            </a:r>
            <a:r>
              <a:rPr lang="it-IT" sz="2000" dirty="0" smtClean="0"/>
              <a:t>. </a:t>
            </a:r>
            <a:r>
              <a:rPr lang="it-IT" sz="2000" dirty="0" err="1" smtClean="0"/>
              <a:t>Among</a:t>
            </a:r>
            <a:r>
              <a:rPr lang="it-IT" sz="2000" dirty="0" smtClean="0"/>
              <a:t> the </a:t>
            </a:r>
            <a:r>
              <a:rPr lang="it-IT" sz="2000" dirty="0" err="1" smtClean="0"/>
              <a:t>main</a:t>
            </a:r>
            <a:r>
              <a:rPr lang="it-IT" sz="2000" dirty="0" smtClean="0"/>
              <a:t> </a:t>
            </a:r>
            <a:r>
              <a:rPr lang="it-IT" sz="2000" dirty="0" err="1" smtClean="0"/>
              <a:t>kinds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pollution</a:t>
            </a:r>
            <a:r>
              <a:rPr lang="it-IT" sz="2000" dirty="0" smtClean="0"/>
              <a:t> are: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</a:t>
            </a:r>
            <a:r>
              <a:rPr lang="it-IT" sz="2000" b="1" dirty="0" err="1" smtClean="0"/>
              <a:t>soil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contamination</a:t>
            </a:r>
            <a:r>
              <a:rPr lang="it-IT" sz="2000" b="1" dirty="0" smtClean="0"/>
              <a:t>: </a:t>
            </a:r>
            <a:r>
              <a:rPr lang="it-IT" sz="2000" dirty="0" err="1" smtClean="0"/>
              <a:t>mainly</a:t>
            </a:r>
            <a:r>
              <a:rPr lang="it-IT" sz="2000" dirty="0" smtClean="0"/>
              <a:t> due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human</a:t>
            </a:r>
            <a:r>
              <a:rPr lang="it-IT" sz="2000" dirty="0" smtClean="0"/>
              <a:t> </a:t>
            </a:r>
            <a:r>
              <a:rPr lang="it-IT" sz="2000" dirty="0" err="1" smtClean="0"/>
              <a:t>activities</a:t>
            </a:r>
            <a:r>
              <a:rPr lang="it-IT" sz="2000" dirty="0" smtClean="0"/>
              <a:t> </a:t>
            </a:r>
            <a:r>
              <a:rPr lang="it-IT" sz="2000" dirty="0" err="1" smtClean="0"/>
              <a:t>that</a:t>
            </a:r>
            <a:r>
              <a:rPr lang="it-IT" sz="2000" dirty="0" smtClean="0"/>
              <a:t> cause </a:t>
            </a:r>
            <a:r>
              <a:rPr lang="it-IT" sz="2000" dirty="0" err="1" smtClean="0"/>
              <a:t>an</a:t>
            </a:r>
            <a:r>
              <a:rPr lang="it-IT" sz="2000" dirty="0" smtClean="0"/>
              <a:t> </a:t>
            </a:r>
            <a:r>
              <a:rPr lang="it-IT" sz="2000" dirty="0" err="1" smtClean="0"/>
              <a:t>imbalance</a:t>
            </a:r>
            <a:r>
              <a:rPr lang="it-IT" sz="2000" dirty="0" smtClean="0"/>
              <a:t> in the </a:t>
            </a:r>
            <a:r>
              <a:rPr lang="it-IT" sz="2000" dirty="0" err="1" smtClean="0"/>
              <a:t>natural</a:t>
            </a:r>
            <a:r>
              <a:rPr lang="it-IT" sz="2000" dirty="0" smtClean="0"/>
              <a:t> </a:t>
            </a:r>
            <a:r>
              <a:rPr lang="it-IT" sz="2000" dirty="0" err="1" smtClean="0"/>
              <a:t>soil</a:t>
            </a:r>
            <a:r>
              <a:rPr lang="it-IT" sz="2000" dirty="0" smtClean="0"/>
              <a:t> </a:t>
            </a:r>
            <a:r>
              <a:rPr lang="it-IT" sz="2000" dirty="0" err="1" smtClean="0"/>
              <a:t>environment</a:t>
            </a:r>
            <a:r>
              <a:rPr lang="it-IT" sz="2000" dirty="0" smtClean="0"/>
              <a:t>. The dumping </a:t>
            </a:r>
            <a:r>
              <a:rPr lang="it-IT" sz="2000" dirty="0" err="1" smtClean="0"/>
              <a:t>of</a:t>
            </a:r>
            <a:r>
              <a:rPr lang="it-IT" sz="2000" dirty="0" smtClean="0"/>
              <a:t> industrial </a:t>
            </a:r>
            <a:r>
              <a:rPr lang="it-IT" sz="2000" dirty="0" err="1" smtClean="0"/>
              <a:t>waste</a:t>
            </a:r>
            <a:r>
              <a:rPr lang="it-IT" sz="2000" dirty="0" smtClean="0"/>
              <a:t>, </a:t>
            </a:r>
            <a:r>
              <a:rPr lang="it-IT" sz="2000" dirty="0" err="1" smtClean="0"/>
              <a:t>landfills</a:t>
            </a:r>
            <a:r>
              <a:rPr lang="it-IT" sz="2000" dirty="0" smtClean="0"/>
              <a:t> and the </a:t>
            </a:r>
            <a:r>
              <a:rPr lang="it-IT" sz="2000" dirty="0" err="1" smtClean="0"/>
              <a:t>use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harmful</a:t>
            </a:r>
            <a:r>
              <a:rPr lang="it-IT" sz="2000" dirty="0" smtClean="0"/>
              <a:t> </a:t>
            </a:r>
            <a:r>
              <a:rPr lang="it-IT" sz="2000" dirty="0" err="1" smtClean="0"/>
              <a:t>chemicals</a:t>
            </a:r>
            <a:r>
              <a:rPr lang="it-IT" sz="2000" dirty="0" smtClean="0"/>
              <a:t> can </a:t>
            </a:r>
            <a:r>
              <a:rPr lang="it-IT" sz="2000" dirty="0" err="1" smtClean="0"/>
              <a:t>all</a:t>
            </a:r>
            <a:r>
              <a:rPr lang="it-IT" sz="2000" dirty="0" smtClean="0"/>
              <a:t> </a:t>
            </a:r>
            <a:r>
              <a:rPr lang="it-IT" sz="2000" dirty="0" err="1" smtClean="0"/>
              <a:t>lead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soil</a:t>
            </a:r>
            <a:r>
              <a:rPr lang="it-IT" sz="2000" dirty="0" smtClean="0"/>
              <a:t> </a:t>
            </a:r>
            <a:r>
              <a:rPr lang="it-IT" sz="2000" dirty="0" err="1" smtClean="0"/>
              <a:t>pollution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/>
              <a:t> </a:t>
            </a:r>
            <a:r>
              <a:rPr lang="it-IT" sz="2000" b="1" dirty="0" smtClean="0">
                <a:hlinkClick r:id="rId3" action="ppaction://hlinksldjump"/>
              </a:rPr>
              <a:t>air </a:t>
            </a:r>
            <a:r>
              <a:rPr lang="it-IT" sz="2000" b="1" dirty="0" err="1" smtClean="0">
                <a:hlinkClick r:id="rId3" action="ppaction://hlinksldjump"/>
              </a:rPr>
              <a:t>pollution</a:t>
            </a:r>
            <a:r>
              <a:rPr lang="it-IT" sz="2000" b="1" dirty="0" smtClean="0"/>
              <a:t>: </a:t>
            </a:r>
            <a:r>
              <a:rPr lang="it-IT" sz="2000" dirty="0" smtClean="0"/>
              <a:t>due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release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chemicals</a:t>
            </a:r>
            <a:r>
              <a:rPr lang="it-IT" sz="2000" dirty="0" smtClean="0"/>
              <a:t> and </a:t>
            </a:r>
            <a:r>
              <a:rPr lang="it-IT" sz="2000" dirty="0" err="1" smtClean="0"/>
              <a:t>particulates</a:t>
            </a:r>
            <a:r>
              <a:rPr lang="it-IT" sz="2000" dirty="0" smtClean="0"/>
              <a:t> </a:t>
            </a:r>
            <a:r>
              <a:rPr lang="it-IT" sz="2000" dirty="0" err="1" smtClean="0"/>
              <a:t>such</a:t>
            </a:r>
            <a:r>
              <a:rPr lang="it-IT" sz="2000" dirty="0" smtClean="0"/>
              <a:t> </a:t>
            </a:r>
            <a:r>
              <a:rPr lang="it-IT" sz="2000" dirty="0" err="1" smtClean="0"/>
              <a:t>as</a:t>
            </a:r>
            <a:r>
              <a:rPr lang="it-IT" sz="2000" dirty="0" smtClean="0"/>
              <a:t> </a:t>
            </a:r>
            <a:r>
              <a:rPr lang="it-IT" sz="2000" dirty="0" err="1" smtClean="0"/>
              <a:t>nitrogen</a:t>
            </a:r>
            <a:r>
              <a:rPr lang="it-IT" sz="2000" dirty="0" smtClean="0"/>
              <a:t> </a:t>
            </a:r>
            <a:r>
              <a:rPr lang="it-IT" sz="2000" dirty="0" err="1" smtClean="0"/>
              <a:t>oxides</a:t>
            </a:r>
            <a:r>
              <a:rPr lang="it-IT" sz="2000" dirty="0" smtClean="0"/>
              <a:t> </a:t>
            </a:r>
            <a:r>
              <a:rPr lang="it-IT" sz="2000" dirty="0" err="1" smtClean="0"/>
              <a:t>that</a:t>
            </a:r>
            <a:r>
              <a:rPr lang="it-IT" sz="2000" dirty="0" smtClean="0"/>
              <a:t> create smog and </a:t>
            </a:r>
            <a:r>
              <a:rPr lang="it-IT" sz="2000" dirty="0" err="1" smtClean="0"/>
              <a:t>hydrocarbons</a:t>
            </a:r>
            <a:r>
              <a:rPr lang="it-IT" sz="2000" dirty="0" smtClean="0"/>
              <a:t>. </a:t>
            </a:r>
            <a:r>
              <a:rPr lang="it-IT" sz="2000" dirty="0" err="1" smtClean="0"/>
              <a:t>Industry</a:t>
            </a:r>
            <a:r>
              <a:rPr lang="it-IT" sz="2000" dirty="0"/>
              <a:t> </a:t>
            </a:r>
            <a:r>
              <a:rPr lang="it-IT" sz="2000" dirty="0" smtClean="0"/>
              <a:t>and motor </a:t>
            </a:r>
            <a:r>
              <a:rPr lang="it-IT" sz="2000" dirty="0" err="1" smtClean="0"/>
              <a:t>vehicles</a:t>
            </a:r>
            <a:r>
              <a:rPr lang="it-IT" sz="2000" dirty="0" smtClean="0"/>
              <a:t> are </a:t>
            </a:r>
            <a:r>
              <a:rPr lang="it-IT" sz="2000" dirty="0" err="1" smtClean="0"/>
              <a:t>responsible</a:t>
            </a:r>
            <a:r>
              <a:rPr lang="it-IT" sz="2000" dirty="0" smtClean="0"/>
              <a:t> </a:t>
            </a:r>
            <a:r>
              <a:rPr lang="it-IT" sz="2000" dirty="0" err="1" smtClean="0"/>
              <a:t>for</a:t>
            </a:r>
            <a:r>
              <a:rPr lang="it-IT" sz="2000" dirty="0" smtClean="0"/>
              <a:t> the production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nitrogen</a:t>
            </a:r>
            <a:r>
              <a:rPr lang="it-IT" sz="2000" dirty="0" smtClean="0"/>
              <a:t> </a:t>
            </a:r>
            <a:r>
              <a:rPr lang="it-IT" sz="2000" dirty="0" err="1" smtClean="0"/>
              <a:t>oxides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/>
              <a:t> </a:t>
            </a:r>
            <a:r>
              <a:rPr lang="it-IT" sz="2000" b="1" dirty="0" smtClean="0"/>
              <a:t>water </a:t>
            </a:r>
            <a:r>
              <a:rPr lang="it-IT" sz="2000" b="1" dirty="0" err="1" smtClean="0"/>
              <a:t>pollution</a:t>
            </a:r>
            <a:r>
              <a:rPr lang="it-IT" sz="2000" b="1" dirty="0" smtClean="0"/>
              <a:t>: </a:t>
            </a:r>
            <a:r>
              <a:rPr lang="it-IT" sz="2000" dirty="0" err="1" smtClean="0"/>
              <a:t>caused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industrial </a:t>
            </a:r>
            <a:r>
              <a:rPr lang="it-IT" sz="2000" dirty="0" err="1" smtClean="0"/>
              <a:t>waste</a:t>
            </a:r>
            <a:r>
              <a:rPr lang="it-IT" sz="2000" dirty="0" smtClean="0"/>
              <a:t>, </a:t>
            </a:r>
            <a:r>
              <a:rPr lang="it-IT" sz="2000" dirty="0" err="1" smtClean="0"/>
              <a:t>agricultural</a:t>
            </a:r>
            <a:r>
              <a:rPr lang="it-IT" sz="2000" dirty="0" smtClean="0"/>
              <a:t> </a:t>
            </a:r>
            <a:r>
              <a:rPr lang="it-IT" sz="2000" dirty="0" err="1" smtClean="0"/>
              <a:t>drainage</a:t>
            </a:r>
            <a:r>
              <a:rPr lang="it-IT" sz="2000" dirty="0" smtClean="0"/>
              <a:t> and </a:t>
            </a:r>
            <a:r>
              <a:rPr lang="it-IT" sz="2000" dirty="0" err="1" smtClean="0"/>
              <a:t>sewage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/>
              <a:t> </a:t>
            </a:r>
            <a:r>
              <a:rPr lang="it-IT" sz="2000" b="1" dirty="0" err="1" smtClean="0"/>
              <a:t>radioactive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conamination</a:t>
            </a:r>
            <a:r>
              <a:rPr lang="it-IT" sz="2000" b="1" dirty="0" smtClean="0"/>
              <a:t>: </a:t>
            </a:r>
            <a:r>
              <a:rPr lang="it-IT" sz="2000" dirty="0" err="1" smtClean="0"/>
              <a:t>caused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/>
              <a:t> </a:t>
            </a:r>
            <a:r>
              <a:rPr lang="it-IT" sz="2000" dirty="0" err="1" smtClean="0"/>
              <a:t>accidents</a:t>
            </a:r>
            <a:r>
              <a:rPr lang="it-IT" sz="2000" dirty="0"/>
              <a:t> </a:t>
            </a:r>
            <a:r>
              <a:rPr lang="it-IT" sz="2000" dirty="0" smtClean="0"/>
              <a:t>happening in </a:t>
            </a:r>
            <a:r>
              <a:rPr lang="it-IT" sz="2000" dirty="0" err="1" smtClean="0"/>
              <a:t>nuclear</a:t>
            </a:r>
            <a:r>
              <a:rPr lang="it-IT" sz="2000" dirty="0" smtClean="0"/>
              <a:t> </a:t>
            </a:r>
            <a:r>
              <a:rPr lang="it-IT" sz="2000" dirty="0" err="1" smtClean="0"/>
              <a:t>power</a:t>
            </a:r>
            <a:r>
              <a:rPr lang="it-IT" sz="2000" dirty="0" smtClean="0"/>
              <a:t> </a:t>
            </a:r>
            <a:r>
              <a:rPr lang="it-IT" sz="2000" dirty="0" err="1" smtClean="0"/>
              <a:t>stations</a:t>
            </a:r>
            <a:r>
              <a:rPr lang="it-IT" sz="2000" dirty="0" smtClean="0"/>
              <a:t> and </a:t>
            </a:r>
            <a:r>
              <a:rPr lang="it-IT" sz="2000" dirty="0" err="1" smtClean="0"/>
              <a:t>by</a:t>
            </a:r>
            <a:r>
              <a:rPr lang="it-IT" sz="2000" dirty="0" smtClean="0"/>
              <a:t> the production and </a:t>
            </a:r>
            <a:r>
              <a:rPr lang="it-IT" sz="2000" dirty="0" err="1" smtClean="0"/>
              <a:t>use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nuclear</a:t>
            </a:r>
            <a:r>
              <a:rPr lang="it-IT" sz="2000" dirty="0" smtClean="0"/>
              <a:t> </a:t>
            </a:r>
            <a:r>
              <a:rPr lang="it-IT" sz="2000" dirty="0" err="1" smtClean="0"/>
              <a:t>weapons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</a:t>
            </a:r>
            <a:r>
              <a:rPr lang="it-IT" sz="2000" b="1" dirty="0" err="1" smtClean="0"/>
              <a:t>noise</a:t>
            </a:r>
            <a:r>
              <a:rPr lang="it-IT" sz="2000" b="1" dirty="0" smtClean="0"/>
              <a:t> production: </a:t>
            </a:r>
            <a:r>
              <a:rPr lang="it-IT" sz="2000" dirty="0" err="1" smtClean="0"/>
              <a:t>including</a:t>
            </a:r>
            <a:r>
              <a:rPr lang="it-IT" sz="2000" dirty="0" smtClean="0"/>
              <a:t> </a:t>
            </a:r>
            <a:r>
              <a:rPr lang="it-IT" sz="2000" dirty="0" err="1" smtClean="0"/>
              <a:t>roadway</a:t>
            </a:r>
            <a:r>
              <a:rPr lang="it-IT" sz="2000" dirty="0" smtClean="0"/>
              <a:t>, </a:t>
            </a:r>
            <a:r>
              <a:rPr lang="it-IT" sz="2000" dirty="0" err="1" smtClean="0"/>
              <a:t>aircraft</a:t>
            </a:r>
            <a:r>
              <a:rPr lang="it-IT" sz="2000" dirty="0" smtClean="0"/>
              <a:t> and industrial </a:t>
            </a:r>
            <a:r>
              <a:rPr lang="it-IT" sz="2000" dirty="0" err="1" smtClean="0"/>
              <a:t>noise</a:t>
            </a:r>
            <a:r>
              <a:rPr lang="it-IT" sz="2000" dirty="0" smtClean="0"/>
              <a:t> and </a:t>
            </a:r>
            <a:r>
              <a:rPr lang="it-IT" sz="2000" dirty="0" err="1" smtClean="0"/>
              <a:t>high-intensity</a:t>
            </a:r>
            <a:r>
              <a:rPr lang="it-IT" sz="2000" dirty="0" smtClean="0"/>
              <a:t> </a:t>
            </a:r>
            <a:r>
              <a:rPr lang="it-IT" sz="2000" dirty="0" err="1" smtClean="0"/>
              <a:t>sonars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/>
              <a:t> </a:t>
            </a:r>
            <a:r>
              <a:rPr lang="it-IT" sz="2000" b="1" dirty="0" smtClean="0"/>
              <a:t>light </a:t>
            </a:r>
            <a:r>
              <a:rPr lang="it-IT" sz="2000" b="1" dirty="0" err="1" smtClean="0"/>
              <a:t>pollution</a:t>
            </a:r>
            <a:r>
              <a:rPr lang="it-IT" sz="2000" b="1" dirty="0" smtClean="0"/>
              <a:t>: </a:t>
            </a:r>
            <a:r>
              <a:rPr lang="it-IT" sz="2000" dirty="0" err="1" smtClean="0"/>
              <a:t>including</a:t>
            </a:r>
            <a:r>
              <a:rPr lang="it-IT" sz="2000" dirty="0" smtClean="0"/>
              <a:t> light </a:t>
            </a:r>
            <a:r>
              <a:rPr lang="it-IT" sz="2000" dirty="0" err="1" smtClean="0"/>
              <a:t>trespass</a:t>
            </a:r>
            <a:r>
              <a:rPr lang="it-IT" sz="2000" dirty="0" smtClean="0"/>
              <a:t> and </a:t>
            </a:r>
            <a:r>
              <a:rPr lang="it-IT" sz="2000" dirty="0" err="1" smtClean="0"/>
              <a:t>over-illumination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/>
              <a:t> </a:t>
            </a:r>
            <a:r>
              <a:rPr lang="it-IT" sz="2000" b="1" dirty="0" err="1" smtClean="0"/>
              <a:t>visual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pollution</a:t>
            </a:r>
            <a:r>
              <a:rPr lang="it-IT" sz="2000" b="1" dirty="0" smtClean="0"/>
              <a:t>: </a:t>
            </a:r>
            <a:r>
              <a:rPr lang="it-IT" sz="2000" dirty="0" err="1" smtClean="0"/>
              <a:t>referring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</a:t>
            </a:r>
            <a:r>
              <a:rPr lang="it-IT" sz="2000" dirty="0" err="1" smtClean="0"/>
              <a:t>presence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overhead</a:t>
            </a:r>
            <a:r>
              <a:rPr lang="it-IT" sz="2000" dirty="0" smtClean="0"/>
              <a:t> </a:t>
            </a:r>
            <a:r>
              <a:rPr lang="it-IT" sz="2000" dirty="0" err="1" smtClean="0"/>
              <a:t>power</a:t>
            </a:r>
            <a:r>
              <a:rPr lang="it-IT" sz="2000" dirty="0" smtClean="0"/>
              <a:t> </a:t>
            </a:r>
            <a:r>
              <a:rPr lang="it-IT" sz="2000" dirty="0" err="1" smtClean="0"/>
              <a:t>lines</a:t>
            </a:r>
            <a:r>
              <a:rPr lang="it-IT" sz="2000" dirty="0" smtClean="0"/>
              <a:t>, </a:t>
            </a:r>
            <a:r>
              <a:rPr lang="it-IT" sz="2000" dirty="0" err="1" smtClean="0"/>
              <a:t>motorway</a:t>
            </a:r>
            <a:r>
              <a:rPr lang="it-IT" sz="2000" dirty="0" smtClean="0"/>
              <a:t> </a:t>
            </a:r>
            <a:r>
              <a:rPr lang="it-IT" sz="2000" dirty="0" err="1" smtClean="0"/>
              <a:t>billboards</a:t>
            </a:r>
            <a:r>
              <a:rPr lang="it-IT" sz="2000" dirty="0" smtClean="0"/>
              <a:t> or open </a:t>
            </a:r>
            <a:r>
              <a:rPr lang="it-IT" sz="2000" dirty="0" err="1" smtClean="0"/>
              <a:t>storage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junk and </a:t>
            </a:r>
            <a:r>
              <a:rPr lang="it-IT" sz="2000" dirty="0" err="1" smtClean="0"/>
              <a:t>municipal</a:t>
            </a:r>
            <a:r>
              <a:rPr lang="it-IT" sz="2000" dirty="0" smtClean="0"/>
              <a:t> </a:t>
            </a:r>
            <a:r>
              <a:rPr lang="it-IT" sz="2000" dirty="0" err="1" smtClean="0"/>
              <a:t>solid</a:t>
            </a:r>
            <a:r>
              <a:rPr lang="it-IT" sz="2000" dirty="0" smtClean="0"/>
              <a:t> </a:t>
            </a:r>
            <a:r>
              <a:rPr lang="it-IT" sz="2000" dirty="0" err="1" smtClean="0"/>
              <a:t>waste</a:t>
            </a:r>
            <a:r>
              <a:rPr lang="it-IT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it-IT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WHAT IS AIR POLLUTION?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2200" dirty="0" smtClean="0"/>
              <a:t>Air </a:t>
            </a:r>
            <a:r>
              <a:rPr lang="it-IT" sz="2200" dirty="0" err="1" smtClean="0"/>
              <a:t>pollution</a:t>
            </a:r>
            <a:r>
              <a:rPr lang="it-IT" sz="2200" dirty="0" smtClean="0"/>
              <a:t> </a:t>
            </a:r>
            <a:r>
              <a:rPr lang="it-IT" sz="2200" dirty="0" err="1" smtClean="0"/>
              <a:t>occurs</a:t>
            </a:r>
            <a:r>
              <a:rPr lang="it-IT" sz="2200" dirty="0" smtClean="0"/>
              <a:t> </a:t>
            </a:r>
            <a:r>
              <a:rPr lang="it-IT" sz="2200" dirty="0" err="1" smtClean="0"/>
              <a:t>when</a:t>
            </a:r>
            <a:r>
              <a:rPr lang="it-IT" sz="2200" dirty="0" smtClean="0"/>
              <a:t> </a:t>
            </a:r>
            <a:r>
              <a:rPr lang="it-IT" sz="2200" dirty="0" err="1" smtClean="0"/>
              <a:t>gases</a:t>
            </a:r>
            <a:r>
              <a:rPr lang="it-IT" sz="2200" dirty="0" smtClean="0"/>
              <a:t>, </a:t>
            </a:r>
            <a:r>
              <a:rPr lang="it-IT" sz="2200" dirty="0" err="1" smtClean="0"/>
              <a:t>dust</a:t>
            </a:r>
            <a:r>
              <a:rPr lang="it-IT" sz="2200" dirty="0" smtClean="0"/>
              <a:t> </a:t>
            </a:r>
            <a:r>
              <a:rPr lang="it-IT" sz="2200" dirty="0" err="1" smtClean="0"/>
              <a:t>particles</a:t>
            </a:r>
            <a:r>
              <a:rPr lang="it-IT" sz="2200" dirty="0" smtClean="0"/>
              <a:t>, </a:t>
            </a:r>
            <a:r>
              <a:rPr lang="it-IT" sz="2200" dirty="0" err="1" smtClean="0"/>
              <a:t>fumes</a:t>
            </a:r>
            <a:r>
              <a:rPr lang="it-IT" sz="2200" dirty="0" smtClean="0"/>
              <a:t> (or </a:t>
            </a:r>
            <a:r>
              <a:rPr lang="it-IT" sz="2200" dirty="0" err="1" smtClean="0"/>
              <a:t>smoke</a:t>
            </a:r>
            <a:r>
              <a:rPr lang="it-IT" sz="2200" dirty="0" smtClean="0"/>
              <a:t>) or </a:t>
            </a:r>
            <a:r>
              <a:rPr lang="it-IT" sz="2200" dirty="0" err="1" smtClean="0"/>
              <a:t>odour</a:t>
            </a:r>
            <a:r>
              <a:rPr lang="it-IT" sz="2200" dirty="0" smtClean="0"/>
              <a:t> are </a:t>
            </a:r>
            <a:r>
              <a:rPr lang="it-IT" sz="2200" dirty="0" err="1" smtClean="0"/>
              <a:t>introduced</a:t>
            </a:r>
            <a:r>
              <a:rPr lang="it-IT" sz="2200" dirty="0" smtClean="0"/>
              <a:t> </a:t>
            </a:r>
            <a:r>
              <a:rPr lang="it-IT" sz="2200" dirty="0" err="1" smtClean="0"/>
              <a:t>into</a:t>
            </a:r>
            <a:r>
              <a:rPr lang="it-IT" sz="2200" dirty="0"/>
              <a:t> </a:t>
            </a:r>
            <a:r>
              <a:rPr lang="it-IT" sz="2200" dirty="0" smtClean="0"/>
              <a:t>the atmosphere in a way </a:t>
            </a:r>
            <a:r>
              <a:rPr lang="it-IT" sz="2200" dirty="0" err="1" smtClean="0"/>
              <a:t>that</a:t>
            </a:r>
            <a:r>
              <a:rPr lang="it-IT" sz="2200" dirty="0" smtClean="0"/>
              <a:t> </a:t>
            </a:r>
            <a:r>
              <a:rPr lang="it-IT" sz="2200" dirty="0" err="1" smtClean="0"/>
              <a:t>makes</a:t>
            </a:r>
            <a:r>
              <a:rPr lang="it-IT" sz="2200" dirty="0" smtClean="0"/>
              <a:t> </a:t>
            </a:r>
            <a:r>
              <a:rPr lang="it-IT" sz="2200" dirty="0" err="1" smtClean="0"/>
              <a:t>it</a:t>
            </a:r>
            <a:r>
              <a:rPr lang="it-IT" sz="2200" dirty="0" smtClean="0"/>
              <a:t> </a:t>
            </a:r>
            <a:r>
              <a:rPr lang="it-IT" sz="2200" dirty="0" err="1" smtClean="0"/>
              <a:t>harmful</a:t>
            </a:r>
            <a:r>
              <a:rPr lang="it-IT" sz="2200" dirty="0" smtClean="0"/>
              <a:t> </a:t>
            </a:r>
            <a:r>
              <a:rPr lang="it-IT" sz="2200" dirty="0" err="1" smtClean="0"/>
              <a:t>to</a:t>
            </a:r>
            <a:r>
              <a:rPr lang="it-IT" sz="2200" dirty="0" smtClean="0"/>
              <a:t> </a:t>
            </a:r>
            <a:r>
              <a:rPr lang="it-IT" sz="2200" dirty="0" err="1" smtClean="0"/>
              <a:t>humans</a:t>
            </a:r>
            <a:r>
              <a:rPr lang="it-IT" sz="2200" dirty="0" smtClean="0"/>
              <a:t>, </a:t>
            </a:r>
            <a:r>
              <a:rPr lang="it-IT" sz="2200" dirty="0" err="1" smtClean="0"/>
              <a:t>animals</a:t>
            </a:r>
            <a:r>
              <a:rPr lang="it-IT" sz="2200" dirty="0" smtClean="0"/>
              <a:t> and </a:t>
            </a:r>
            <a:r>
              <a:rPr lang="it-IT" sz="2200" dirty="0" err="1" smtClean="0"/>
              <a:t>plant</a:t>
            </a:r>
            <a:r>
              <a:rPr lang="it-IT" sz="2200" dirty="0" smtClean="0"/>
              <a:t>. </a:t>
            </a:r>
            <a:r>
              <a:rPr lang="it-IT" sz="2200" dirty="0" err="1" smtClean="0"/>
              <a:t>This</a:t>
            </a:r>
            <a:r>
              <a:rPr lang="it-IT" sz="2200" dirty="0" smtClean="0"/>
              <a:t> </a:t>
            </a:r>
            <a:r>
              <a:rPr lang="it-IT" sz="2200" dirty="0" err="1" smtClean="0"/>
              <a:t>is</a:t>
            </a:r>
            <a:r>
              <a:rPr lang="it-IT" sz="2200" dirty="0" smtClean="0"/>
              <a:t> </a:t>
            </a:r>
            <a:r>
              <a:rPr lang="it-IT" sz="2200" dirty="0" err="1" smtClean="0"/>
              <a:t>because</a:t>
            </a:r>
            <a:r>
              <a:rPr lang="it-IT" sz="2200" dirty="0" smtClean="0"/>
              <a:t> the air </a:t>
            </a:r>
            <a:r>
              <a:rPr lang="it-IT" sz="2200" dirty="0" err="1" smtClean="0"/>
              <a:t>becomes</a:t>
            </a:r>
            <a:r>
              <a:rPr lang="it-IT" sz="2200" dirty="0" smtClean="0"/>
              <a:t> </a:t>
            </a:r>
            <a:r>
              <a:rPr lang="it-IT" sz="2200" dirty="0" err="1" smtClean="0"/>
              <a:t>dirty</a:t>
            </a:r>
            <a:r>
              <a:rPr lang="it-IT" sz="2200" dirty="0" smtClean="0"/>
              <a:t>.</a:t>
            </a:r>
          </a:p>
          <a:p>
            <a:pPr>
              <a:buNone/>
            </a:pPr>
            <a:r>
              <a:rPr lang="it-IT" sz="2200" dirty="0"/>
              <a:t>	</a:t>
            </a:r>
            <a:r>
              <a:rPr lang="it-IT" sz="2200" dirty="0" err="1"/>
              <a:t>T</a:t>
            </a:r>
            <a:r>
              <a:rPr lang="it-IT" sz="2200" dirty="0" err="1" smtClean="0"/>
              <a:t>hings</a:t>
            </a:r>
            <a:r>
              <a:rPr lang="it-IT" sz="2200" dirty="0" smtClean="0"/>
              <a:t> </a:t>
            </a:r>
            <a:r>
              <a:rPr lang="it-IT" sz="2200" dirty="0" err="1" smtClean="0"/>
              <a:t>that</a:t>
            </a:r>
            <a:r>
              <a:rPr lang="it-IT" sz="2200" dirty="0" smtClean="0"/>
              <a:t> </a:t>
            </a:r>
            <a:r>
              <a:rPr lang="it-IT" sz="2200" dirty="0" err="1" smtClean="0"/>
              <a:t>pollute</a:t>
            </a:r>
            <a:r>
              <a:rPr lang="it-IT" sz="2200" dirty="0" smtClean="0"/>
              <a:t> the air are </a:t>
            </a:r>
            <a:r>
              <a:rPr lang="it-IT" sz="2200" dirty="0" err="1" smtClean="0"/>
              <a:t>called</a:t>
            </a:r>
            <a:r>
              <a:rPr lang="it-IT" sz="2200" dirty="0" smtClean="0"/>
              <a:t> </a:t>
            </a:r>
            <a:r>
              <a:rPr lang="it-IT" sz="2200" dirty="0" err="1" smtClean="0"/>
              <a:t>pollutants</a:t>
            </a:r>
            <a:r>
              <a:rPr lang="it-IT" sz="2200" dirty="0" smtClean="0"/>
              <a:t>; </a:t>
            </a:r>
            <a:r>
              <a:rPr lang="it-IT" sz="2200" dirty="0" err="1" smtClean="0"/>
              <a:t>there</a:t>
            </a:r>
            <a:r>
              <a:rPr lang="it-IT" sz="2200" dirty="0" smtClean="0"/>
              <a:t> are </a:t>
            </a:r>
            <a:r>
              <a:rPr lang="it-IT" sz="2200" dirty="0" err="1" smtClean="0"/>
              <a:t>two</a:t>
            </a:r>
            <a:r>
              <a:rPr lang="it-IT" sz="2200" dirty="0" smtClean="0"/>
              <a:t> </a:t>
            </a:r>
            <a:r>
              <a:rPr lang="it-IT" sz="2200" dirty="0" err="1" smtClean="0"/>
              <a:t>types</a:t>
            </a:r>
            <a:r>
              <a:rPr lang="it-IT" sz="2200" dirty="0" smtClean="0"/>
              <a:t>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dirty="0" err="1" smtClean="0"/>
              <a:t>pollutant</a:t>
            </a:r>
            <a:r>
              <a:rPr lang="it-IT" sz="2200" dirty="0" smtClean="0"/>
              <a:t>:</a:t>
            </a:r>
          </a:p>
          <a:p>
            <a:r>
              <a:rPr lang="it-IT" sz="2400" dirty="0" smtClean="0"/>
              <a:t>PRIMARY POLLUTANTS </a:t>
            </a:r>
            <a:r>
              <a:rPr lang="it-IT" sz="2200" dirty="0" smtClean="0"/>
              <a:t>are </a:t>
            </a:r>
            <a:r>
              <a:rPr lang="it-IT" sz="2200" dirty="0" err="1" smtClean="0"/>
              <a:t>those</a:t>
            </a:r>
            <a:r>
              <a:rPr lang="it-IT" sz="2200" dirty="0" smtClean="0"/>
              <a:t> </a:t>
            </a:r>
            <a:r>
              <a:rPr lang="it-IT" sz="2200" dirty="0" err="1" smtClean="0"/>
              <a:t>gases</a:t>
            </a:r>
            <a:r>
              <a:rPr lang="it-IT" sz="2200" dirty="0"/>
              <a:t> </a:t>
            </a:r>
            <a:r>
              <a:rPr lang="it-IT" sz="2200" dirty="0" smtClean="0"/>
              <a:t>or </a:t>
            </a:r>
            <a:r>
              <a:rPr lang="it-IT" sz="2200" dirty="0" err="1" smtClean="0"/>
              <a:t>particles</a:t>
            </a:r>
            <a:r>
              <a:rPr lang="it-IT" sz="2200" dirty="0" smtClean="0"/>
              <a:t> </a:t>
            </a:r>
            <a:r>
              <a:rPr lang="it-IT" sz="2200" dirty="0" err="1" smtClean="0"/>
              <a:t>that</a:t>
            </a:r>
            <a:r>
              <a:rPr lang="it-IT" sz="2200" dirty="0" smtClean="0"/>
              <a:t> are </a:t>
            </a:r>
            <a:r>
              <a:rPr lang="it-IT" sz="2200" dirty="0" err="1" smtClean="0"/>
              <a:t>pumped</a:t>
            </a:r>
            <a:r>
              <a:rPr lang="it-IT" sz="2200" dirty="0" smtClean="0"/>
              <a:t> </a:t>
            </a:r>
            <a:r>
              <a:rPr lang="it-IT" sz="2200" dirty="0" err="1" smtClean="0"/>
              <a:t>into</a:t>
            </a:r>
            <a:r>
              <a:rPr lang="it-IT" sz="2200" dirty="0" smtClean="0"/>
              <a:t> the air </a:t>
            </a:r>
            <a:r>
              <a:rPr lang="it-IT" sz="2200" dirty="0" err="1" smtClean="0"/>
              <a:t>to</a:t>
            </a:r>
            <a:r>
              <a:rPr lang="it-IT" sz="2200" dirty="0" smtClean="0"/>
              <a:t> </a:t>
            </a:r>
            <a:r>
              <a:rPr lang="it-IT" sz="2200" dirty="0" err="1" smtClean="0"/>
              <a:t>make</a:t>
            </a:r>
            <a:r>
              <a:rPr lang="it-IT" sz="2200" dirty="0" smtClean="0"/>
              <a:t> </a:t>
            </a:r>
            <a:r>
              <a:rPr lang="it-IT" sz="2200" dirty="0" err="1" smtClean="0"/>
              <a:t>it</a:t>
            </a:r>
            <a:r>
              <a:rPr lang="it-IT" sz="2200" dirty="0" smtClean="0"/>
              <a:t> </a:t>
            </a:r>
            <a:r>
              <a:rPr lang="it-IT" sz="2200" dirty="0" err="1" smtClean="0"/>
              <a:t>unclean</a:t>
            </a:r>
            <a:r>
              <a:rPr lang="it-IT" sz="2200" dirty="0" smtClean="0"/>
              <a:t>. </a:t>
            </a:r>
            <a:r>
              <a:rPr lang="it-IT" sz="2200" dirty="0" err="1" smtClean="0"/>
              <a:t>They</a:t>
            </a:r>
            <a:r>
              <a:rPr lang="it-IT" sz="2200" dirty="0" smtClean="0"/>
              <a:t> include </a:t>
            </a:r>
            <a:r>
              <a:rPr lang="it-IT" sz="2200" dirty="0" err="1" smtClean="0"/>
              <a:t>carbon</a:t>
            </a:r>
            <a:r>
              <a:rPr lang="it-IT" sz="2200" dirty="0" smtClean="0"/>
              <a:t> </a:t>
            </a:r>
            <a:r>
              <a:rPr lang="it-IT" sz="2200" dirty="0" err="1" smtClean="0"/>
              <a:t>monoxide</a:t>
            </a:r>
            <a:r>
              <a:rPr lang="it-IT" sz="2200" dirty="0" smtClean="0"/>
              <a:t> </a:t>
            </a:r>
            <a:r>
              <a:rPr lang="it-IT" sz="2200" dirty="0" err="1" smtClean="0"/>
              <a:t>from</a:t>
            </a:r>
            <a:r>
              <a:rPr lang="it-IT" sz="2200" dirty="0" smtClean="0"/>
              <a:t> </a:t>
            </a:r>
            <a:r>
              <a:rPr lang="it-IT" sz="2200" dirty="0" err="1" smtClean="0"/>
              <a:t>cars</a:t>
            </a:r>
            <a:r>
              <a:rPr lang="it-IT" sz="2200" dirty="0" smtClean="0"/>
              <a:t>.</a:t>
            </a:r>
          </a:p>
          <a:p>
            <a:r>
              <a:rPr lang="it-IT" sz="2400" dirty="0" smtClean="0"/>
              <a:t>SECONDARY POLLUTANTS: </a:t>
            </a:r>
            <a:r>
              <a:rPr lang="it-IT" sz="2200" dirty="0" err="1" smtClean="0"/>
              <a:t>when</a:t>
            </a:r>
            <a:r>
              <a:rPr lang="it-IT" sz="2200" dirty="0" smtClean="0"/>
              <a:t> </a:t>
            </a:r>
            <a:r>
              <a:rPr lang="it-IT" sz="2200" dirty="0" err="1" smtClean="0"/>
              <a:t>pollutants</a:t>
            </a:r>
            <a:r>
              <a:rPr lang="it-IT" sz="2200" dirty="0" smtClean="0"/>
              <a:t> in the air mix up in a </a:t>
            </a:r>
            <a:r>
              <a:rPr lang="it-IT" sz="2200" dirty="0" err="1" smtClean="0"/>
              <a:t>chemical</a:t>
            </a:r>
            <a:r>
              <a:rPr lang="it-IT" sz="2200" dirty="0" smtClean="0"/>
              <a:t> </a:t>
            </a:r>
            <a:r>
              <a:rPr lang="it-IT" sz="2200" dirty="0" err="1" smtClean="0"/>
              <a:t>reaction</a:t>
            </a:r>
            <a:r>
              <a:rPr lang="it-IT" sz="2200" dirty="0" smtClean="0"/>
              <a:t>, </a:t>
            </a:r>
            <a:r>
              <a:rPr lang="it-IT" sz="2200" dirty="0" err="1" smtClean="0"/>
              <a:t>they</a:t>
            </a:r>
            <a:r>
              <a:rPr lang="it-IT" sz="2200" dirty="0" smtClean="0"/>
              <a:t> </a:t>
            </a:r>
            <a:r>
              <a:rPr lang="it-IT" sz="2200" dirty="0" err="1" smtClean="0"/>
              <a:t>form</a:t>
            </a:r>
            <a:r>
              <a:rPr lang="it-IT" sz="2200" dirty="0" smtClean="0"/>
              <a:t> </a:t>
            </a:r>
            <a:r>
              <a:rPr lang="it-IT" sz="2200" dirty="0" err="1" smtClean="0"/>
              <a:t>an</a:t>
            </a:r>
            <a:r>
              <a:rPr lang="it-IT" sz="2200" dirty="0" smtClean="0"/>
              <a:t> </a:t>
            </a:r>
            <a:r>
              <a:rPr lang="it-IT" sz="2200" dirty="0" err="1" smtClean="0"/>
              <a:t>even</a:t>
            </a:r>
            <a:r>
              <a:rPr lang="it-IT" sz="2200" dirty="0" smtClean="0"/>
              <a:t> more </a:t>
            </a:r>
            <a:r>
              <a:rPr lang="it-IT" sz="2200" dirty="0" err="1" smtClean="0"/>
              <a:t>dangerous</a:t>
            </a:r>
            <a:r>
              <a:rPr lang="it-IT" sz="2200" dirty="0" smtClean="0"/>
              <a:t> </a:t>
            </a:r>
            <a:r>
              <a:rPr lang="it-IT" sz="2200" dirty="0" err="1" smtClean="0"/>
              <a:t>chemical</a:t>
            </a:r>
            <a:r>
              <a:rPr lang="it-IT" sz="2200" dirty="0" smtClean="0"/>
              <a:t>.</a:t>
            </a:r>
            <a:endParaRPr lang="it-IT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AIR POLLUTION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71604" y="178592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hlinkClick r:id="rId3" action="ppaction://hlinksldjump"/>
              </a:rPr>
              <a:t>EFFECTS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215074" y="171448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hlinkClick r:id="rId4" action="ppaction://hlinksldjump"/>
              </a:rPr>
              <a:t>CAUSES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214546" y="450057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hlinkClick r:id="rId5" action="ppaction://hlinksldjump"/>
              </a:rPr>
              <a:t>SOLUTIONS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 rot="10800000">
            <a:off x="2571736" y="2285992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5400000" flipH="1" flipV="1">
            <a:off x="5393537" y="2250273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0800000" flipV="1">
            <a:off x="3357554" y="3643314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CAUSES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400" dirty="0" err="1" smtClean="0"/>
              <a:t>Human</a:t>
            </a:r>
            <a:r>
              <a:rPr lang="it-IT" sz="2400" dirty="0" smtClean="0"/>
              <a:t> </a:t>
            </a:r>
            <a:r>
              <a:rPr lang="it-IT" sz="2400" dirty="0" err="1" smtClean="0"/>
              <a:t>activities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result</a:t>
            </a:r>
            <a:r>
              <a:rPr lang="it-IT" sz="2400" dirty="0" smtClean="0"/>
              <a:t> in air </a:t>
            </a:r>
            <a:r>
              <a:rPr lang="it-IT" sz="2400" dirty="0" err="1" smtClean="0"/>
              <a:t>pollution</a:t>
            </a:r>
            <a:r>
              <a:rPr lang="it-IT" sz="2400" dirty="0" smtClean="0"/>
              <a:t> include:</a:t>
            </a:r>
          </a:p>
          <a:p>
            <a:r>
              <a:rPr lang="it-IT" sz="2400" b="1" dirty="0" err="1" smtClean="0"/>
              <a:t>Emissions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from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industries</a:t>
            </a:r>
            <a:r>
              <a:rPr lang="it-IT" sz="2400" b="1" dirty="0" smtClean="0"/>
              <a:t> and </a:t>
            </a:r>
            <a:r>
              <a:rPr lang="it-IT" sz="2400" b="1" dirty="0" err="1" smtClean="0"/>
              <a:t>manifacturing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activities</a:t>
            </a:r>
            <a:r>
              <a:rPr lang="it-IT" sz="2400" b="1" dirty="0" smtClean="0"/>
              <a:t>:</a:t>
            </a:r>
          </a:p>
          <a:p>
            <a:pPr>
              <a:buNone/>
            </a:pPr>
            <a:r>
              <a:rPr lang="it-IT" sz="2400" dirty="0" smtClean="0"/>
              <a:t>	in the </a:t>
            </a:r>
            <a:r>
              <a:rPr lang="it-IT" sz="2400" dirty="0" err="1" smtClean="0"/>
              <a:t>manifacturing</a:t>
            </a:r>
            <a:r>
              <a:rPr lang="it-IT" sz="2400" dirty="0" smtClean="0"/>
              <a:t> company </a:t>
            </a:r>
            <a:r>
              <a:rPr lang="it-IT" sz="2400" dirty="0" err="1" smtClean="0"/>
              <a:t>there</a:t>
            </a:r>
            <a:r>
              <a:rPr lang="it-IT" sz="2400" dirty="0" smtClean="0"/>
              <a:t> are long </a:t>
            </a:r>
            <a:r>
              <a:rPr lang="it-IT" sz="2400" dirty="0" err="1" smtClean="0"/>
              <a:t>tubes</a:t>
            </a:r>
            <a:r>
              <a:rPr lang="it-IT" sz="2400" dirty="0" smtClean="0"/>
              <a:t> </a:t>
            </a:r>
            <a:r>
              <a:rPr lang="it-IT" sz="2400" dirty="0" err="1" smtClean="0"/>
              <a:t>erected</a:t>
            </a:r>
            <a:r>
              <a:rPr lang="it-IT" sz="2400" dirty="0" smtClean="0"/>
              <a:t> high </a:t>
            </a:r>
            <a:r>
              <a:rPr lang="it-IT" sz="2400" dirty="0" err="1" smtClean="0"/>
              <a:t>into</a:t>
            </a:r>
            <a:r>
              <a:rPr lang="it-IT" sz="2400" dirty="0" smtClean="0"/>
              <a:t> the air, </a:t>
            </a:r>
            <a:r>
              <a:rPr lang="it-IT" sz="2400" dirty="0" err="1" smtClean="0"/>
              <a:t>whit</a:t>
            </a:r>
            <a:r>
              <a:rPr lang="it-IT" sz="2400" dirty="0" smtClean="0"/>
              <a:t> </a:t>
            </a:r>
            <a:r>
              <a:rPr lang="it-IT" sz="2400" dirty="0" err="1" smtClean="0"/>
              <a:t>lots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smoke</a:t>
            </a:r>
            <a:r>
              <a:rPr lang="it-IT" sz="2400" dirty="0" smtClean="0"/>
              <a:t> and </a:t>
            </a:r>
            <a:r>
              <a:rPr lang="it-IT" sz="2400" dirty="0" err="1" smtClean="0"/>
              <a:t>fumes</a:t>
            </a:r>
            <a:r>
              <a:rPr lang="it-IT" sz="2400" dirty="0" smtClean="0"/>
              <a:t> </a:t>
            </a:r>
            <a:r>
              <a:rPr lang="it-IT" sz="2400" dirty="0" err="1" smtClean="0"/>
              <a:t>coming</a:t>
            </a:r>
            <a:r>
              <a:rPr lang="it-IT" sz="2400" dirty="0" smtClean="0"/>
              <a:t> out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it</a:t>
            </a:r>
            <a:r>
              <a:rPr lang="it-IT" sz="2400" dirty="0" smtClean="0"/>
              <a:t>. </a:t>
            </a:r>
            <a:r>
              <a:rPr lang="it-IT" sz="2400" dirty="0" err="1" smtClean="0"/>
              <a:t>Waste</a:t>
            </a:r>
            <a:r>
              <a:rPr lang="it-IT" sz="2400" dirty="0" smtClean="0"/>
              <a:t> </a:t>
            </a:r>
            <a:r>
              <a:rPr lang="it-IT" sz="2400" dirty="0" err="1" smtClean="0"/>
              <a:t>incinerators</a:t>
            </a:r>
            <a:r>
              <a:rPr lang="it-IT" sz="2400" dirty="0" smtClean="0"/>
              <a:t>, </a:t>
            </a:r>
            <a:r>
              <a:rPr lang="it-IT" sz="2400" dirty="0" err="1" smtClean="0"/>
              <a:t>manifactuing</a:t>
            </a:r>
            <a:r>
              <a:rPr lang="it-IT" sz="2400" dirty="0" smtClean="0"/>
              <a:t> </a:t>
            </a:r>
            <a:r>
              <a:rPr lang="it-IT" sz="2400" dirty="0" err="1" smtClean="0"/>
              <a:t>industries</a:t>
            </a:r>
            <a:r>
              <a:rPr lang="it-IT" sz="2400" dirty="0" smtClean="0"/>
              <a:t> and </a:t>
            </a:r>
            <a:r>
              <a:rPr lang="it-IT" sz="2400" dirty="0" err="1" smtClean="0"/>
              <a:t>power</a:t>
            </a:r>
            <a:r>
              <a:rPr lang="it-IT" sz="2400" dirty="0" smtClean="0"/>
              <a:t> </a:t>
            </a:r>
            <a:r>
              <a:rPr lang="it-IT" sz="2400" dirty="0" err="1" smtClean="0"/>
              <a:t>plants</a:t>
            </a:r>
            <a:r>
              <a:rPr lang="it-IT" sz="2400" dirty="0" smtClean="0"/>
              <a:t> </a:t>
            </a:r>
            <a:r>
              <a:rPr lang="it-IT" sz="2400" dirty="0" err="1" smtClean="0"/>
              <a:t>emit</a:t>
            </a:r>
            <a:r>
              <a:rPr lang="it-IT" sz="2400" dirty="0" smtClean="0"/>
              <a:t> high </a:t>
            </a:r>
            <a:r>
              <a:rPr lang="it-IT" sz="2400" dirty="0" err="1" smtClean="0"/>
              <a:t>levels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carbon</a:t>
            </a:r>
            <a:r>
              <a:rPr lang="it-IT" sz="2400" dirty="0" smtClean="0"/>
              <a:t> </a:t>
            </a:r>
            <a:r>
              <a:rPr lang="it-IT" sz="2400" dirty="0" err="1" smtClean="0"/>
              <a:t>monoxide</a:t>
            </a:r>
            <a:r>
              <a:rPr lang="it-IT" sz="2400" dirty="0" smtClean="0"/>
              <a:t> and </a:t>
            </a:r>
            <a:r>
              <a:rPr lang="it-IT" sz="2400" dirty="0" err="1" smtClean="0"/>
              <a:t>chemicals</a:t>
            </a:r>
            <a:r>
              <a:rPr lang="it-IT" sz="2400" dirty="0" smtClean="0"/>
              <a:t> </a:t>
            </a:r>
            <a:r>
              <a:rPr lang="it-IT" sz="2400" dirty="0" err="1" smtClean="0"/>
              <a:t>into</a:t>
            </a:r>
            <a:r>
              <a:rPr lang="it-IT" sz="2400" dirty="0" smtClean="0"/>
              <a:t> the air. </a:t>
            </a:r>
            <a:r>
              <a:rPr lang="it-IT" sz="2400" dirty="0" err="1" smtClean="0"/>
              <a:t>This</a:t>
            </a:r>
            <a:r>
              <a:rPr lang="it-IT" sz="2400" dirty="0" smtClean="0"/>
              <a:t> </a:t>
            </a:r>
            <a:r>
              <a:rPr lang="it-IT" sz="2400" dirty="0" err="1" smtClean="0"/>
              <a:t>happens</a:t>
            </a:r>
            <a:r>
              <a:rPr lang="it-IT" sz="2400" dirty="0" smtClean="0"/>
              <a:t> </a:t>
            </a:r>
            <a:r>
              <a:rPr lang="it-IT" sz="2400" dirty="0" err="1" smtClean="0"/>
              <a:t>almost</a:t>
            </a:r>
            <a:r>
              <a:rPr lang="it-IT" sz="2400" dirty="0" smtClean="0"/>
              <a:t> </a:t>
            </a:r>
            <a:r>
              <a:rPr lang="it-IT" sz="2400" dirty="0" err="1" smtClean="0"/>
              <a:t>everywhere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people live. </a:t>
            </a:r>
            <a:r>
              <a:rPr lang="it-IT" sz="2400" dirty="0" err="1" smtClean="0"/>
              <a:t>Petroleum</a:t>
            </a:r>
            <a:r>
              <a:rPr lang="it-IT" sz="2400" dirty="0" smtClean="0"/>
              <a:t> </a:t>
            </a:r>
            <a:r>
              <a:rPr lang="it-IT" sz="2400" dirty="0" err="1" smtClean="0"/>
              <a:t>refineries</a:t>
            </a:r>
            <a:r>
              <a:rPr lang="it-IT" sz="2400" dirty="0" smtClean="0"/>
              <a:t> </a:t>
            </a:r>
            <a:r>
              <a:rPr lang="it-IT" sz="2400" dirty="0" err="1" smtClean="0"/>
              <a:t>also</a:t>
            </a:r>
            <a:r>
              <a:rPr lang="it-IT" sz="2400" dirty="0" smtClean="0"/>
              <a:t> </a:t>
            </a:r>
            <a:r>
              <a:rPr lang="it-IT" sz="2400" dirty="0" err="1" smtClean="0"/>
              <a:t>release</a:t>
            </a:r>
            <a:r>
              <a:rPr lang="it-IT" sz="2400" dirty="0" smtClean="0"/>
              <a:t> </a:t>
            </a:r>
            <a:r>
              <a:rPr lang="it-IT" sz="2400" dirty="0" err="1" smtClean="0"/>
              <a:t>lots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hydrocarbons</a:t>
            </a:r>
            <a:r>
              <a:rPr lang="it-IT" sz="2400" dirty="0" smtClean="0"/>
              <a:t> </a:t>
            </a:r>
            <a:r>
              <a:rPr lang="it-IT" sz="2400" dirty="0" err="1" smtClean="0"/>
              <a:t>into</a:t>
            </a:r>
            <a:r>
              <a:rPr lang="it-IT" sz="2400" dirty="0" smtClean="0"/>
              <a:t> the air.</a:t>
            </a:r>
          </a:p>
          <a:p>
            <a:r>
              <a:rPr lang="it-IT" sz="2400" b="1" dirty="0" err="1" smtClean="0"/>
              <a:t>Burning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fossil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fuels</a:t>
            </a:r>
            <a:r>
              <a:rPr lang="it-IT" sz="2400" b="1" dirty="0" smtClean="0"/>
              <a:t>:</a:t>
            </a:r>
          </a:p>
          <a:p>
            <a:pPr>
              <a:buNone/>
            </a:pPr>
            <a:r>
              <a:rPr lang="it-IT" sz="2400" b="1" dirty="0" smtClean="0"/>
              <a:t>	</a:t>
            </a:r>
            <a:r>
              <a:rPr lang="it-IT" sz="2400" dirty="0" err="1" smtClean="0"/>
              <a:t>after</a:t>
            </a:r>
            <a:r>
              <a:rPr lang="it-IT" sz="2400" dirty="0" smtClean="0"/>
              <a:t> the industrial </a:t>
            </a:r>
            <a:r>
              <a:rPr lang="it-IT" sz="2400" dirty="0" err="1" smtClean="0"/>
              <a:t>age</a:t>
            </a:r>
            <a:r>
              <a:rPr lang="it-IT" sz="2400" dirty="0" smtClean="0"/>
              <a:t>, </a:t>
            </a:r>
            <a:r>
              <a:rPr lang="it-IT" sz="2400" dirty="0" err="1" smtClean="0"/>
              <a:t>trasportation</a:t>
            </a:r>
            <a:r>
              <a:rPr lang="it-IT" sz="2400" dirty="0" smtClean="0"/>
              <a:t>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become</a:t>
            </a:r>
            <a:r>
              <a:rPr lang="it-IT" sz="2400" dirty="0" smtClean="0"/>
              <a:t> a key part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our</a:t>
            </a:r>
            <a:r>
              <a:rPr lang="it-IT" sz="2400" dirty="0" smtClean="0"/>
              <a:t> </a:t>
            </a:r>
            <a:r>
              <a:rPr lang="it-IT" sz="2400" dirty="0" err="1" smtClean="0"/>
              <a:t>livels</a:t>
            </a:r>
            <a:r>
              <a:rPr lang="it-IT" sz="2400" dirty="0" smtClean="0"/>
              <a:t>. </a:t>
            </a:r>
            <a:r>
              <a:rPr lang="it-IT" sz="2400" dirty="0" err="1" smtClean="0"/>
              <a:t>Cars</a:t>
            </a:r>
            <a:r>
              <a:rPr lang="it-IT" sz="2400" dirty="0" smtClean="0"/>
              <a:t> and </a:t>
            </a:r>
            <a:r>
              <a:rPr lang="it-IT" sz="2400" dirty="0" err="1" smtClean="0"/>
              <a:t>heavy</a:t>
            </a:r>
            <a:r>
              <a:rPr lang="it-IT" sz="2400" dirty="0" smtClean="0"/>
              <a:t> </a:t>
            </a:r>
            <a:r>
              <a:rPr lang="it-IT" sz="2400" dirty="0" err="1" smtClean="0"/>
              <a:t>vehicles</a:t>
            </a:r>
            <a:r>
              <a:rPr lang="it-IT" sz="2400" dirty="0" smtClean="0"/>
              <a:t> </a:t>
            </a:r>
            <a:r>
              <a:rPr lang="it-IT" sz="2400" dirty="0" err="1" smtClean="0"/>
              <a:t>burn</a:t>
            </a:r>
            <a:r>
              <a:rPr lang="it-IT" sz="2400" dirty="0" smtClean="0"/>
              <a:t> </a:t>
            </a:r>
            <a:r>
              <a:rPr lang="it-IT" sz="2400" dirty="0" err="1" smtClean="0"/>
              <a:t>lots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fossil</a:t>
            </a:r>
            <a:r>
              <a:rPr lang="it-IT" sz="2400" dirty="0" smtClean="0"/>
              <a:t> </a:t>
            </a:r>
            <a:r>
              <a:rPr lang="it-IT" sz="2400" dirty="0" err="1" smtClean="0"/>
              <a:t>fuels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work. </a:t>
            </a:r>
            <a:r>
              <a:rPr lang="it-IT" sz="2400" dirty="0" err="1" smtClean="0"/>
              <a:t>Emissions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automobile </a:t>
            </a:r>
            <a:r>
              <a:rPr lang="it-IT" sz="2400" dirty="0" err="1" smtClean="0"/>
              <a:t>engines</a:t>
            </a:r>
            <a:r>
              <a:rPr lang="it-IT" sz="2400" dirty="0" smtClean="0"/>
              <a:t> </a:t>
            </a:r>
            <a:r>
              <a:rPr lang="it-IT" sz="2400" dirty="0" err="1" smtClean="0"/>
              <a:t>contain</a:t>
            </a:r>
            <a:r>
              <a:rPr lang="it-IT" sz="2400" dirty="0" smtClean="0"/>
              <a:t> </a:t>
            </a:r>
            <a:r>
              <a:rPr lang="it-IT" sz="2400" dirty="0" err="1" smtClean="0"/>
              <a:t>both</a:t>
            </a:r>
            <a:r>
              <a:rPr lang="it-IT" sz="2400" dirty="0" smtClean="0"/>
              <a:t> </a:t>
            </a:r>
            <a:r>
              <a:rPr lang="it-IT" sz="2400" dirty="0" err="1" smtClean="0"/>
              <a:t>primary</a:t>
            </a:r>
            <a:r>
              <a:rPr lang="it-IT" sz="2400" dirty="0" smtClean="0"/>
              <a:t> and </a:t>
            </a:r>
            <a:r>
              <a:rPr lang="it-IT" sz="2400" dirty="0" err="1" smtClean="0"/>
              <a:t>secondary</a:t>
            </a:r>
            <a:r>
              <a:rPr lang="it-IT" sz="2400" dirty="0" smtClean="0"/>
              <a:t> </a:t>
            </a:r>
            <a:r>
              <a:rPr lang="it-IT" sz="2400" dirty="0" err="1" smtClean="0"/>
              <a:t>pollutants</a:t>
            </a:r>
            <a:r>
              <a:rPr lang="it-IT" sz="2400" dirty="0" smtClean="0"/>
              <a:t>. </a:t>
            </a:r>
            <a:r>
              <a:rPr lang="it-IT" sz="2400" dirty="0" err="1" smtClean="0"/>
              <a:t>This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r>
              <a:rPr lang="it-IT" sz="2400" dirty="0" err="1" smtClean="0"/>
              <a:t>mayor</a:t>
            </a:r>
            <a:r>
              <a:rPr lang="it-IT" sz="2400" dirty="0" smtClean="0"/>
              <a:t> cause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pollution</a:t>
            </a:r>
            <a:r>
              <a:rPr lang="it-IT" sz="2400" dirty="0" smtClean="0"/>
              <a:t>, and </a:t>
            </a:r>
            <a:r>
              <a:rPr lang="it-IT" sz="2400" dirty="0" err="1" smtClean="0"/>
              <a:t>one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very</a:t>
            </a:r>
            <a:r>
              <a:rPr lang="it-IT" sz="2400" dirty="0" smtClean="0"/>
              <a:t> </a:t>
            </a:r>
            <a:r>
              <a:rPr lang="it-IT" sz="2400" dirty="0" err="1" smtClean="0"/>
              <a:t>difficult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manage</a:t>
            </a:r>
            <a:r>
              <a:rPr lang="it-IT" sz="2400" dirty="0" smtClean="0"/>
              <a:t>. </a:t>
            </a:r>
            <a:endParaRPr lang="it-IT" sz="2400" b="1" dirty="0" smtClean="0"/>
          </a:p>
          <a:p>
            <a:r>
              <a:rPr lang="it-IT" sz="2400" b="1" dirty="0" err="1" smtClean="0"/>
              <a:t>Household</a:t>
            </a:r>
            <a:r>
              <a:rPr lang="it-IT" sz="2400" b="1" dirty="0" smtClean="0"/>
              <a:t> and </a:t>
            </a:r>
            <a:r>
              <a:rPr lang="it-IT" sz="2400" b="1" dirty="0" err="1" smtClean="0"/>
              <a:t>farming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chemicals</a:t>
            </a:r>
            <a:r>
              <a:rPr lang="it-IT" sz="2400" b="1" dirty="0" smtClean="0"/>
              <a:t>:</a:t>
            </a:r>
          </a:p>
          <a:p>
            <a:pPr>
              <a:buNone/>
            </a:pPr>
            <a:r>
              <a:rPr lang="it-IT" sz="2400" b="1" dirty="0" smtClean="0"/>
              <a:t>	</a:t>
            </a:r>
            <a:r>
              <a:rPr lang="it-IT" sz="2400" dirty="0" err="1" smtClean="0"/>
              <a:t>crop</a:t>
            </a:r>
            <a:r>
              <a:rPr lang="it-IT" sz="2400" dirty="0" smtClean="0"/>
              <a:t> </a:t>
            </a:r>
            <a:r>
              <a:rPr lang="it-IT" sz="2400" dirty="0" err="1" smtClean="0"/>
              <a:t>dusting</a:t>
            </a:r>
            <a:r>
              <a:rPr lang="it-IT" sz="2400" dirty="0" smtClean="0"/>
              <a:t>, </a:t>
            </a:r>
            <a:r>
              <a:rPr lang="it-IT" sz="2400" dirty="0" err="1" smtClean="0"/>
              <a:t>fumigating</a:t>
            </a:r>
            <a:r>
              <a:rPr lang="it-IT" sz="2400" dirty="0" smtClean="0"/>
              <a:t> </a:t>
            </a:r>
            <a:r>
              <a:rPr lang="it-IT" sz="2400" dirty="0" err="1" smtClean="0"/>
              <a:t>homes</a:t>
            </a:r>
            <a:r>
              <a:rPr lang="it-IT" sz="2400" dirty="0" smtClean="0"/>
              <a:t>, </a:t>
            </a:r>
            <a:r>
              <a:rPr lang="it-IT" sz="2400" dirty="0" err="1" smtClean="0"/>
              <a:t>household</a:t>
            </a:r>
            <a:r>
              <a:rPr lang="it-IT" sz="2400" dirty="0" smtClean="0"/>
              <a:t> </a:t>
            </a:r>
            <a:r>
              <a:rPr lang="it-IT" sz="2400" dirty="0" err="1" smtClean="0"/>
              <a:t>cleaning</a:t>
            </a:r>
            <a:r>
              <a:rPr lang="it-IT" sz="2400" dirty="0" smtClean="0"/>
              <a:t> </a:t>
            </a:r>
            <a:r>
              <a:rPr lang="it-IT" sz="2400" dirty="0" err="1" smtClean="0"/>
              <a:t>products</a:t>
            </a:r>
            <a:r>
              <a:rPr lang="it-IT" sz="2400" dirty="0" smtClean="0"/>
              <a:t> or </a:t>
            </a:r>
            <a:r>
              <a:rPr lang="it-IT" sz="2400" dirty="0" err="1" smtClean="0"/>
              <a:t>painting</a:t>
            </a:r>
            <a:r>
              <a:rPr lang="it-IT" sz="2400" dirty="0" smtClean="0"/>
              <a:t> </a:t>
            </a:r>
            <a:r>
              <a:rPr lang="it-IT" sz="2400" dirty="0" err="1" smtClean="0"/>
              <a:t>supplies</a:t>
            </a:r>
            <a:r>
              <a:rPr lang="it-IT" sz="2400" dirty="0" smtClean="0"/>
              <a:t>, </a:t>
            </a:r>
            <a:r>
              <a:rPr lang="it-IT" sz="2400" dirty="0" err="1" smtClean="0"/>
              <a:t>over</a:t>
            </a:r>
            <a:r>
              <a:rPr lang="it-IT" sz="2400" dirty="0" smtClean="0"/>
              <a:t> the </a:t>
            </a:r>
            <a:r>
              <a:rPr lang="it-IT" sz="2400" dirty="0" err="1" smtClean="0"/>
              <a:t>counter</a:t>
            </a:r>
            <a:r>
              <a:rPr lang="it-IT" sz="2400" dirty="0" smtClean="0"/>
              <a:t> </a:t>
            </a:r>
            <a:r>
              <a:rPr lang="it-IT" sz="2400" dirty="0" err="1" smtClean="0"/>
              <a:t>insect</a:t>
            </a:r>
            <a:r>
              <a:rPr lang="it-IT" sz="2400" dirty="0" smtClean="0"/>
              <a:t>/</a:t>
            </a:r>
            <a:r>
              <a:rPr lang="it-IT" sz="2400" dirty="0" err="1" smtClean="0"/>
              <a:t>pest</a:t>
            </a:r>
            <a:r>
              <a:rPr lang="it-IT" sz="2400" dirty="0" smtClean="0"/>
              <a:t> </a:t>
            </a:r>
            <a:r>
              <a:rPr lang="it-IT" sz="2400" dirty="0" err="1" smtClean="0"/>
              <a:t>killers</a:t>
            </a:r>
            <a:r>
              <a:rPr lang="it-IT" sz="2400" dirty="0" smtClean="0"/>
              <a:t>, </a:t>
            </a:r>
            <a:r>
              <a:rPr lang="it-IT" sz="2400" dirty="0" err="1" smtClean="0"/>
              <a:t>fertilizer</a:t>
            </a:r>
            <a:r>
              <a:rPr lang="it-IT" sz="2400" dirty="0" smtClean="0"/>
              <a:t> </a:t>
            </a:r>
            <a:r>
              <a:rPr lang="it-IT" sz="2400" dirty="0" err="1" smtClean="0"/>
              <a:t>dust</a:t>
            </a:r>
            <a:r>
              <a:rPr lang="it-IT" sz="2400" dirty="0" smtClean="0"/>
              <a:t> </a:t>
            </a:r>
            <a:r>
              <a:rPr lang="it-IT" sz="2400" dirty="0" err="1" smtClean="0"/>
              <a:t>emit</a:t>
            </a:r>
            <a:r>
              <a:rPr lang="it-IT" sz="2400" dirty="0" smtClean="0"/>
              <a:t> </a:t>
            </a:r>
            <a:r>
              <a:rPr lang="it-IT" sz="2400" dirty="0" err="1" smtClean="0"/>
              <a:t>harmful</a:t>
            </a:r>
            <a:r>
              <a:rPr lang="it-IT" sz="2400" dirty="0" smtClean="0"/>
              <a:t> </a:t>
            </a:r>
            <a:r>
              <a:rPr lang="it-IT" sz="2400" dirty="0" err="1" smtClean="0"/>
              <a:t>chemicals</a:t>
            </a:r>
            <a:r>
              <a:rPr lang="it-IT" sz="2400" dirty="0" smtClean="0"/>
              <a:t> </a:t>
            </a:r>
            <a:r>
              <a:rPr lang="it-IT" sz="2400" dirty="0" err="1" smtClean="0"/>
              <a:t>into</a:t>
            </a:r>
            <a:r>
              <a:rPr lang="it-IT" sz="2400" dirty="0" smtClean="0"/>
              <a:t> the air cause </a:t>
            </a:r>
            <a:r>
              <a:rPr lang="it-IT" sz="2400" dirty="0" err="1" smtClean="0"/>
              <a:t>pollution</a:t>
            </a:r>
            <a:r>
              <a:rPr lang="it-IT" sz="2400" dirty="0" smtClean="0"/>
              <a:t>. In </a:t>
            </a:r>
            <a:r>
              <a:rPr lang="it-IT" sz="2400" dirty="0" err="1" smtClean="0"/>
              <a:t>many</a:t>
            </a:r>
            <a:r>
              <a:rPr lang="it-IT" sz="2400" dirty="0" smtClean="0"/>
              <a:t> case, </a:t>
            </a:r>
            <a:r>
              <a:rPr lang="it-IT" sz="2400" dirty="0" err="1" smtClean="0"/>
              <a:t>when</a:t>
            </a:r>
            <a:r>
              <a:rPr lang="it-IT" sz="2400" dirty="0" smtClean="0"/>
              <a:t>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use</a:t>
            </a:r>
            <a:r>
              <a:rPr lang="it-IT" sz="2400" dirty="0" smtClean="0"/>
              <a:t> </a:t>
            </a:r>
            <a:r>
              <a:rPr lang="it-IT" sz="2400" dirty="0" err="1" smtClean="0"/>
              <a:t>these</a:t>
            </a:r>
            <a:r>
              <a:rPr lang="it-IT" sz="2400" dirty="0" smtClean="0"/>
              <a:t> </a:t>
            </a:r>
            <a:r>
              <a:rPr lang="it-IT" sz="2400" dirty="0" err="1" smtClean="0"/>
              <a:t>chemicals</a:t>
            </a:r>
            <a:r>
              <a:rPr lang="it-IT" sz="2400" dirty="0" smtClean="0"/>
              <a:t> at home or </a:t>
            </a:r>
            <a:r>
              <a:rPr lang="it-IT" sz="2400" dirty="0" err="1" smtClean="0"/>
              <a:t>officies</a:t>
            </a:r>
            <a:r>
              <a:rPr lang="it-IT" sz="2400" dirty="0" smtClean="0"/>
              <a:t> </a:t>
            </a:r>
            <a:r>
              <a:rPr lang="it-IT" sz="2400" dirty="0" err="1" smtClean="0"/>
              <a:t>with</a:t>
            </a:r>
            <a:r>
              <a:rPr lang="it-IT" sz="2400" dirty="0" smtClean="0"/>
              <a:t> no or </a:t>
            </a:r>
            <a:r>
              <a:rPr lang="it-IT" sz="2400" dirty="0" err="1" smtClean="0"/>
              <a:t>little</a:t>
            </a:r>
            <a:r>
              <a:rPr lang="it-IT" sz="2400" dirty="0" smtClean="0"/>
              <a:t> </a:t>
            </a:r>
            <a:r>
              <a:rPr lang="it-IT" sz="2400" dirty="0" err="1" smtClean="0"/>
              <a:t>ventilation</a:t>
            </a:r>
            <a:r>
              <a:rPr lang="it-IT" sz="2400" dirty="0" smtClean="0"/>
              <a:t>,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may</a:t>
            </a:r>
            <a:r>
              <a:rPr lang="it-IT" sz="2400" dirty="0" smtClean="0"/>
              <a:t> </a:t>
            </a:r>
            <a:r>
              <a:rPr lang="it-IT" sz="2400" dirty="0" err="1" smtClean="0"/>
              <a:t>fall</a:t>
            </a:r>
            <a:r>
              <a:rPr lang="it-IT" sz="2400" dirty="0" smtClean="0"/>
              <a:t> </a:t>
            </a:r>
            <a:r>
              <a:rPr lang="it-IT" sz="2400" dirty="0" err="1" smtClean="0"/>
              <a:t>ill</a:t>
            </a:r>
            <a:r>
              <a:rPr lang="it-IT" sz="2400" dirty="0" smtClean="0"/>
              <a:t> </a:t>
            </a:r>
            <a:r>
              <a:rPr lang="it-IT" sz="2400" dirty="0" err="1" smtClean="0"/>
              <a:t>if</a:t>
            </a:r>
            <a:r>
              <a:rPr lang="it-IT" sz="2400" dirty="0" smtClean="0"/>
              <a:t>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breathe</a:t>
            </a:r>
            <a:r>
              <a:rPr lang="it-IT" sz="2400" dirty="0" smtClean="0"/>
              <a:t> </a:t>
            </a:r>
            <a:r>
              <a:rPr lang="it-IT" sz="2400" dirty="0" err="1" smtClean="0"/>
              <a:t>them</a:t>
            </a:r>
            <a:r>
              <a:rPr lang="it-IT" sz="2400" dirty="0" smtClean="0"/>
              <a:t>.</a:t>
            </a:r>
            <a:endParaRPr lang="it-IT" sz="2400" b="1" dirty="0" smtClean="0"/>
          </a:p>
          <a:p>
            <a:pPr>
              <a:buNone/>
            </a:pPr>
            <a:r>
              <a:rPr lang="it-IT" sz="2400" dirty="0" smtClean="0"/>
              <a:t>	</a:t>
            </a: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EFFECTS</a:t>
            </a:r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1174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sz="2400" b="1" dirty="0" smtClean="0"/>
              <a:t>	</a:t>
            </a:r>
            <a:r>
              <a:rPr lang="it-IT" sz="2400" b="1" dirty="0" err="1" smtClean="0"/>
              <a:t>Acidification</a:t>
            </a:r>
            <a:r>
              <a:rPr lang="it-IT" sz="2400" b="1" dirty="0" smtClean="0"/>
              <a:t>:</a:t>
            </a:r>
          </a:p>
          <a:p>
            <a:pPr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Chemical</a:t>
            </a:r>
            <a:r>
              <a:rPr lang="it-IT" sz="2400" dirty="0" smtClean="0"/>
              <a:t> </a:t>
            </a:r>
            <a:r>
              <a:rPr lang="it-IT" sz="2400" dirty="0" err="1" smtClean="0"/>
              <a:t>reactions</a:t>
            </a:r>
            <a:r>
              <a:rPr lang="it-IT" sz="2400" dirty="0" smtClean="0"/>
              <a:t> </a:t>
            </a:r>
            <a:r>
              <a:rPr lang="it-IT" sz="2400" dirty="0" err="1" smtClean="0"/>
              <a:t>involving</a:t>
            </a:r>
            <a:r>
              <a:rPr lang="it-IT" sz="2400" dirty="0" smtClean="0"/>
              <a:t> air </a:t>
            </a:r>
            <a:r>
              <a:rPr lang="it-IT" sz="2400" dirty="0" err="1" smtClean="0"/>
              <a:t>pollutants</a:t>
            </a:r>
            <a:r>
              <a:rPr lang="it-IT" sz="2400" dirty="0" smtClean="0"/>
              <a:t> can create </a:t>
            </a:r>
            <a:r>
              <a:rPr lang="it-IT" sz="2400" dirty="0" err="1" smtClean="0"/>
              <a:t>acidic</a:t>
            </a:r>
            <a:r>
              <a:rPr lang="it-IT" sz="2400" dirty="0" smtClean="0"/>
              <a:t> </a:t>
            </a:r>
            <a:r>
              <a:rPr lang="it-IT" sz="2400" dirty="0" err="1" smtClean="0"/>
              <a:t>compounds</a:t>
            </a:r>
            <a:r>
              <a:rPr lang="it-IT" sz="2400" dirty="0" smtClean="0"/>
              <a:t> </a:t>
            </a:r>
            <a:r>
              <a:rPr lang="it-IT" sz="2400" dirty="0" err="1" smtClean="0"/>
              <a:t>which</a:t>
            </a:r>
            <a:r>
              <a:rPr lang="it-IT" sz="2400" dirty="0" smtClean="0"/>
              <a:t> can cause </a:t>
            </a:r>
            <a:r>
              <a:rPr lang="it-IT" sz="2400" dirty="0" err="1" smtClean="0"/>
              <a:t>harm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vegetation</a:t>
            </a:r>
            <a:r>
              <a:rPr lang="it-IT" sz="2400" dirty="0" smtClean="0"/>
              <a:t> and </a:t>
            </a:r>
            <a:r>
              <a:rPr lang="it-IT" sz="2400" dirty="0" err="1" smtClean="0"/>
              <a:t>buildings</a:t>
            </a:r>
            <a:r>
              <a:rPr lang="it-IT" sz="2400" dirty="0" smtClean="0"/>
              <a:t>. </a:t>
            </a:r>
            <a:r>
              <a:rPr lang="it-IT" sz="2400" dirty="0" err="1" smtClean="0"/>
              <a:t>Sometimes</a:t>
            </a:r>
            <a:r>
              <a:rPr lang="it-IT" sz="2400" dirty="0" smtClean="0"/>
              <a:t>, </a:t>
            </a:r>
            <a:r>
              <a:rPr lang="it-IT" sz="2400" dirty="0" err="1" smtClean="0"/>
              <a:t>when</a:t>
            </a:r>
            <a:r>
              <a:rPr lang="it-IT" sz="2400" dirty="0" smtClean="0"/>
              <a:t> </a:t>
            </a:r>
            <a:r>
              <a:rPr lang="it-IT" sz="2400" dirty="0" err="1" smtClean="0"/>
              <a:t>an</a:t>
            </a:r>
            <a:r>
              <a:rPr lang="it-IT" sz="2400" dirty="0" smtClean="0"/>
              <a:t> air </a:t>
            </a:r>
            <a:r>
              <a:rPr lang="it-IT" sz="2400" dirty="0" err="1" smtClean="0"/>
              <a:t>pollutant</a:t>
            </a:r>
            <a:r>
              <a:rPr lang="it-IT" sz="2400" dirty="0" smtClean="0"/>
              <a:t>, </a:t>
            </a:r>
            <a:r>
              <a:rPr lang="it-IT" sz="2400" dirty="0" err="1" smtClean="0"/>
              <a:t>for</a:t>
            </a:r>
            <a:r>
              <a:rPr lang="it-IT" sz="2400" dirty="0" smtClean="0"/>
              <a:t> </a:t>
            </a:r>
            <a:r>
              <a:rPr lang="it-IT" sz="2400" dirty="0" err="1" smtClean="0"/>
              <a:t>example</a:t>
            </a:r>
            <a:r>
              <a:rPr lang="it-IT" sz="2400" dirty="0" smtClean="0"/>
              <a:t> acid </a:t>
            </a:r>
            <a:r>
              <a:rPr lang="it-IT" sz="2400" dirty="0" err="1" smtClean="0"/>
              <a:t>combines</a:t>
            </a:r>
            <a:r>
              <a:rPr lang="it-IT" sz="2400" dirty="0" smtClean="0"/>
              <a:t> </a:t>
            </a:r>
            <a:r>
              <a:rPr lang="it-IT" sz="2400" dirty="0" err="1" smtClean="0"/>
              <a:t>with</a:t>
            </a:r>
            <a:r>
              <a:rPr lang="it-IT" sz="2400" dirty="0" smtClean="0"/>
              <a:t> the water </a:t>
            </a:r>
            <a:r>
              <a:rPr lang="it-IT" sz="2400" dirty="0" err="1" smtClean="0"/>
              <a:t>droplets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make</a:t>
            </a:r>
            <a:r>
              <a:rPr lang="it-IT" sz="2400" dirty="0" smtClean="0"/>
              <a:t> up </a:t>
            </a:r>
            <a:r>
              <a:rPr lang="it-IT" sz="2400" dirty="0" err="1" smtClean="0"/>
              <a:t>clouds</a:t>
            </a:r>
            <a:r>
              <a:rPr lang="it-IT" sz="2400" dirty="0" smtClean="0"/>
              <a:t>, the water </a:t>
            </a:r>
            <a:r>
              <a:rPr lang="it-IT" sz="2400" dirty="0" err="1" smtClean="0"/>
              <a:t>droplets</a:t>
            </a:r>
            <a:r>
              <a:rPr lang="it-IT" sz="2400" dirty="0" smtClean="0"/>
              <a:t> </a:t>
            </a:r>
            <a:r>
              <a:rPr lang="it-IT" sz="2400" dirty="0" err="1" smtClean="0"/>
              <a:t>become</a:t>
            </a:r>
            <a:r>
              <a:rPr lang="it-IT" sz="2400" dirty="0" smtClean="0"/>
              <a:t> </a:t>
            </a:r>
            <a:r>
              <a:rPr lang="it-IT" sz="2400" dirty="0" err="1" smtClean="0"/>
              <a:t>acidic</a:t>
            </a:r>
            <a:r>
              <a:rPr lang="it-IT" sz="2400" dirty="0" smtClean="0"/>
              <a:t>, </a:t>
            </a:r>
            <a:r>
              <a:rPr lang="it-IT" sz="2400" dirty="0" err="1" smtClean="0"/>
              <a:t>forming</a:t>
            </a:r>
            <a:r>
              <a:rPr lang="it-IT" sz="2400" dirty="0" smtClean="0"/>
              <a:t> acid </a:t>
            </a:r>
            <a:r>
              <a:rPr lang="it-IT" sz="2400" dirty="0" err="1" smtClean="0"/>
              <a:t>rain</a:t>
            </a:r>
            <a:r>
              <a:rPr lang="it-IT" sz="2400" dirty="0" smtClean="0"/>
              <a:t>. </a:t>
            </a:r>
            <a:r>
              <a:rPr lang="it-IT" sz="2400" dirty="0" err="1" smtClean="0"/>
              <a:t>When</a:t>
            </a:r>
            <a:r>
              <a:rPr lang="it-IT" sz="2400" dirty="0" smtClean="0"/>
              <a:t> acid </a:t>
            </a:r>
            <a:r>
              <a:rPr lang="it-IT" sz="2400" dirty="0" err="1" smtClean="0"/>
              <a:t>rain</a:t>
            </a:r>
            <a:r>
              <a:rPr lang="it-IT" sz="2400" dirty="0" smtClean="0"/>
              <a:t> </a:t>
            </a:r>
            <a:r>
              <a:rPr lang="it-IT" sz="2400" dirty="0" err="1" smtClean="0"/>
              <a:t>falls</a:t>
            </a:r>
            <a:r>
              <a:rPr lang="it-IT" sz="2400" dirty="0" smtClean="0"/>
              <a:t> </a:t>
            </a:r>
            <a:r>
              <a:rPr lang="it-IT" sz="2400" dirty="0" err="1" smtClean="0"/>
              <a:t>over</a:t>
            </a:r>
            <a:r>
              <a:rPr lang="it-IT" sz="2400" dirty="0" smtClean="0"/>
              <a:t> </a:t>
            </a:r>
            <a:r>
              <a:rPr lang="it-IT" sz="2400" dirty="0" err="1" smtClean="0"/>
              <a:t>an</a:t>
            </a:r>
            <a:r>
              <a:rPr lang="it-IT" sz="2400" dirty="0" smtClean="0"/>
              <a:t> area, </a:t>
            </a:r>
            <a:r>
              <a:rPr lang="it-IT" sz="2400" dirty="0" err="1" smtClean="0"/>
              <a:t>it</a:t>
            </a:r>
            <a:r>
              <a:rPr lang="it-IT" sz="2400" dirty="0" smtClean="0"/>
              <a:t> can </a:t>
            </a:r>
            <a:r>
              <a:rPr lang="it-IT" sz="2400" dirty="0" err="1" smtClean="0"/>
              <a:t>kill</a:t>
            </a:r>
            <a:r>
              <a:rPr lang="it-IT" sz="2400" dirty="0" smtClean="0"/>
              <a:t> </a:t>
            </a:r>
            <a:r>
              <a:rPr lang="it-IT" sz="2400" dirty="0" err="1" smtClean="0"/>
              <a:t>trees</a:t>
            </a:r>
            <a:r>
              <a:rPr lang="it-IT" sz="2400" dirty="0" smtClean="0"/>
              <a:t> and </a:t>
            </a:r>
            <a:r>
              <a:rPr lang="it-IT" sz="2400" dirty="0" err="1" smtClean="0"/>
              <a:t>harm</a:t>
            </a:r>
            <a:r>
              <a:rPr lang="it-IT" sz="2400" dirty="0" smtClean="0"/>
              <a:t> </a:t>
            </a:r>
            <a:r>
              <a:rPr lang="it-IT" sz="2400" dirty="0" err="1" smtClean="0"/>
              <a:t>animals</a:t>
            </a:r>
            <a:r>
              <a:rPr lang="it-IT" sz="2400" dirty="0" smtClean="0"/>
              <a:t>, </a:t>
            </a:r>
            <a:r>
              <a:rPr lang="it-IT" sz="2400" dirty="0" err="1" smtClean="0"/>
              <a:t>fish</a:t>
            </a:r>
            <a:r>
              <a:rPr lang="it-IT" sz="2400" dirty="0" smtClean="0"/>
              <a:t>, and </a:t>
            </a:r>
            <a:r>
              <a:rPr lang="it-IT" sz="2400" dirty="0" err="1" smtClean="0"/>
              <a:t>other</a:t>
            </a:r>
            <a:r>
              <a:rPr lang="it-IT" sz="2400" dirty="0" smtClean="0"/>
              <a:t> </a:t>
            </a:r>
            <a:r>
              <a:rPr lang="it-IT" sz="2400" dirty="0" err="1" smtClean="0"/>
              <a:t>wildlife</a:t>
            </a:r>
            <a:r>
              <a:rPr lang="it-IT" sz="2400" dirty="0" smtClean="0"/>
              <a:t>. Acid </a:t>
            </a:r>
            <a:r>
              <a:rPr lang="it-IT" sz="2400" dirty="0" err="1" smtClean="0"/>
              <a:t>rain</a:t>
            </a:r>
            <a:r>
              <a:rPr lang="it-IT" sz="2400" dirty="0" smtClean="0"/>
              <a:t> </a:t>
            </a:r>
            <a:r>
              <a:rPr lang="it-IT" sz="2400" dirty="0" err="1" smtClean="0"/>
              <a:t>destroys</a:t>
            </a:r>
            <a:r>
              <a:rPr lang="it-IT" sz="2400" dirty="0" smtClean="0"/>
              <a:t> the </a:t>
            </a:r>
            <a:r>
              <a:rPr lang="it-IT" sz="2400" dirty="0" err="1" smtClean="0"/>
              <a:t>level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plants</a:t>
            </a:r>
            <a:r>
              <a:rPr lang="it-IT" sz="2400" dirty="0" smtClean="0"/>
              <a:t>. </a:t>
            </a:r>
            <a:r>
              <a:rPr lang="it-IT" sz="2400" dirty="0" err="1" smtClean="0"/>
              <a:t>When</a:t>
            </a:r>
            <a:r>
              <a:rPr lang="it-IT" sz="2400" dirty="0" smtClean="0"/>
              <a:t> acid </a:t>
            </a:r>
            <a:r>
              <a:rPr lang="it-IT" sz="2400" dirty="0" err="1" smtClean="0"/>
              <a:t>rain</a:t>
            </a:r>
            <a:r>
              <a:rPr lang="it-IT" sz="2400" dirty="0" smtClean="0"/>
              <a:t> </a:t>
            </a:r>
            <a:r>
              <a:rPr lang="it-IT" sz="2400" dirty="0" err="1" smtClean="0"/>
              <a:t>infiltrates</a:t>
            </a:r>
            <a:r>
              <a:rPr lang="it-IT" sz="2400" dirty="0" smtClean="0"/>
              <a:t> </a:t>
            </a:r>
            <a:r>
              <a:rPr lang="it-IT" sz="2400" dirty="0" err="1" smtClean="0"/>
              <a:t>into</a:t>
            </a:r>
            <a:r>
              <a:rPr lang="it-IT" sz="2400" dirty="0" smtClean="0"/>
              <a:t> </a:t>
            </a:r>
            <a:r>
              <a:rPr lang="it-IT" sz="2400" dirty="0" err="1" smtClean="0"/>
              <a:t>soils</a:t>
            </a:r>
            <a:r>
              <a:rPr lang="it-IT" sz="2400" dirty="0" smtClean="0"/>
              <a:t>, </a:t>
            </a: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changes</a:t>
            </a:r>
            <a:r>
              <a:rPr lang="it-IT" sz="2400" dirty="0" smtClean="0"/>
              <a:t> the </a:t>
            </a:r>
            <a:r>
              <a:rPr lang="it-IT" sz="2400" dirty="0" err="1" smtClean="0"/>
              <a:t>chemistry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soil</a:t>
            </a:r>
            <a:r>
              <a:rPr lang="it-IT" sz="2400" dirty="0" smtClean="0"/>
              <a:t> </a:t>
            </a:r>
            <a:r>
              <a:rPr lang="it-IT" sz="2400" dirty="0" err="1" smtClean="0"/>
              <a:t>making</a:t>
            </a:r>
            <a:r>
              <a:rPr lang="it-IT" sz="2400" dirty="0" smtClean="0"/>
              <a:t> </a:t>
            </a: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unfit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</a:t>
            </a:r>
            <a:r>
              <a:rPr lang="it-IT" sz="2400" dirty="0" err="1" smtClean="0"/>
              <a:t>many</a:t>
            </a:r>
            <a:r>
              <a:rPr lang="it-IT" sz="2400" dirty="0" smtClean="0"/>
              <a:t> living </a:t>
            </a:r>
            <a:r>
              <a:rPr lang="it-IT" sz="2400" dirty="0" err="1" smtClean="0"/>
              <a:t>things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rely</a:t>
            </a:r>
            <a:r>
              <a:rPr lang="it-IT" sz="2400" dirty="0" smtClean="0"/>
              <a:t> on </a:t>
            </a:r>
            <a:r>
              <a:rPr lang="it-IT" sz="2400" dirty="0" err="1" smtClean="0"/>
              <a:t>soil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 habitat or </a:t>
            </a:r>
            <a:r>
              <a:rPr lang="it-IT" sz="2400" dirty="0" err="1" smtClean="0"/>
              <a:t>for</a:t>
            </a:r>
            <a:r>
              <a:rPr lang="it-IT" sz="2400" dirty="0" smtClean="0"/>
              <a:t> </a:t>
            </a:r>
            <a:r>
              <a:rPr lang="it-IT" sz="2400" dirty="0" err="1" smtClean="0"/>
              <a:t>nutrition</a:t>
            </a:r>
            <a:endParaRPr lang="it-IT" sz="2400" b="1" dirty="0" smtClean="0"/>
          </a:p>
          <a:p>
            <a:pPr>
              <a:buNone/>
            </a:pPr>
            <a:r>
              <a:rPr lang="it-IT" sz="2400" b="1" dirty="0" smtClean="0"/>
              <a:t>	</a:t>
            </a:r>
            <a:r>
              <a:rPr lang="it-IT" sz="2400" b="1" dirty="0" err="1" smtClean="0"/>
              <a:t>Ground-level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ozone</a:t>
            </a:r>
            <a:r>
              <a:rPr lang="it-IT" sz="2400" b="1" dirty="0" smtClean="0"/>
              <a:t>:</a:t>
            </a:r>
          </a:p>
          <a:p>
            <a:pPr>
              <a:buNone/>
            </a:pPr>
            <a:r>
              <a:rPr lang="it-IT" sz="2400" b="1" dirty="0" smtClean="0"/>
              <a:t>	</a:t>
            </a:r>
            <a:r>
              <a:rPr lang="it-IT" sz="2400" dirty="0" err="1" smtClean="0"/>
              <a:t>chemical</a:t>
            </a:r>
            <a:r>
              <a:rPr lang="it-IT" sz="2400" dirty="0" smtClean="0"/>
              <a:t> </a:t>
            </a:r>
            <a:r>
              <a:rPr lang="it-IT" sz="2400" dirty="0" err="1" smtClean="0"/>
              <a:t>reactions</a:t>
            </a:r>
            <a:r>
              <a:rPr lang="it-IT" sz="2400" dirty="0" smtClean="0"/>
              <a:t> </a:t>
            </a:r>
            <a:r>
              <a:rPr lang="it-IT" sz="2400" dirty="0" err="1" smtClean="0"/>
              <a:t>insolving</a:t>
            </a:r>
            <a:r>
              <a:rPr lang="it-IT" sz="2400" dirty="0" smtClean="0"/>
              <a:t> air </a:t>
            </a:r>
            <a:r>
              <a:rPr lang="it-IT" sz="2400" dirty="0" err="1" smtClean="0"/>
              <a:t>pollutants</a:t>
            </a:r>
            <a:r>
              <a:rPr lang="it-IT" sz="2400" dirty="0" smtClean="0"/>
              <a:t> create a </a:t>
            </a:r>
            <a:r>
              <a:rPr lang="it-IT" sz="2400" dirty="0" err="1" smtClean="0"/>
              <a:t>poisonous</a:t>
            </a:r>
            <a:r>
              <a:rPr lang="it-IT" sz="2400" dirty="0" smtClean="0"/>
              <a:t> gas </a:t>
            </a:r>
            <a:r>
              <a:rPr lang="it-IT" sz="2400" dirty="0" err="1" smtClean="0"/>
              <a:t>ozone</a:t>
            </a:r>
            <a:r>
              <a:rPr lang="it-IT" sz="2400" dirty="0" smtClean="0"/>
              <a:t>. Gas </a:t>
            </a:r>
            <a:r>
              <a:rPr lang="it-IT" sz="2400" dirty="0" err="1" smtClean="0"/>
              <a:t>ozone</a:t>
            </a:r>
            <a:r>
              <a:rPr lang="it-IT" sz="2400" dirty="0" smtClean="0"/>
              <a:t> can </a:t>
            </a:r>
            <a:r>
              <a:rPr lang="it-IT" sz="2400" dirty="0" err="1" smtClean="0"/>
              <a:t>affect</a:t>
            </a:r>
            <a:r>
              <a:rPr lang="it-IT" sz="2400" dirty="0" smtClean="0"/>
              <a:t> people’s </a:t>
            </a:r>
            <a:r>
              <a:rPr lang="it-IT" sz="2400" dirty="0" err="1" smtClean="0"/>
              <a:t>health</a:t>
            </a:r>
            <a:r>
              <a:rPr lang="it-IT" sz="2400" dirty="0" smtClean="0"/>
              <a:t> and can </a:t>
            </a:r>
            <a:r>
              <a:rPr lang="it-IT" sz="2400" dirty="0" err="1" smtClean="0"/>
              <a:t>damage</a:t>
            </a:r>
            <a:r>
              <a:rPr lang="it-IT" sz="2400" dirty="0" smtClean="0"/>
              <a:t> </a:t>
            </a:r>
            <a:r>
              <a:rPr lang="it-IT" sz="2400" dirty="0" err="1" smtClean="0"/>
              <a:t>vegetation</a:t>
            </a:r>
            <a:r>
              <a:rPr lang="it-IT" sz="2400" dirty="0" smtClean="0"/>
              <a:t> </a:t>
            </a:r>
            <a:r>
              <a:rPr lang="it-IT" sz="2400" dirty="0" err="1" smtClean="0"/>
              <a:t>types</a:t>
            </a:r>
            <a:r>
              <a:rPr lang="it-IT" sz="2400" dirty="0" smtClean="0"/>
              <a:t> and some </a:t>
            </a:r>
            <a:r>
              <a:rPr lang="it-IT" sz="2400" dirty="0" err="1" smtClean="0"/>
              <a:t>animal</a:t>
            </a:r>
            <a:r>
              <a:rPr lang="it-IT" sz="2400" dirty="0" smtClean="0"/>
              <a:t> life </a:t>
            </a:r>
            <a:r>
              <a:rPr lang="it-IT" sz="2400" dirty="0" err="1" smtClean="0"/>
              <a:t>too</a:t>
            </a:r>
            <a:r>
              <a:rPr lang="it-IT" sz="2400" dirty="0" smtClean="0"/>
              <a:t>.</a:t>
            </a:r>
            <a:endParaRPr lang="it-IT" sz="2400" b="1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SOLUTIONS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Solution</a:t>
            </a:r>
            <a:r>
              <a:rPr lang="it-IT" dirty="0" smtClean="0"/>
              <a:t> </a:t>
            </a:r>
            <a:r>
              <a:rPr lang="it-IT" dirty="0" err="1" smtClean="0"/>
              <a:t>efforts</a:t>
            </a:r>
            <a:r>
              <a:rPr lang="it-IT" dirty="0" smtClean="0"/>
              <a:t> on </a:t>
            </a:r>
            <a:r>
              <a:rPr lang="it-IT" dirty="0" err="1" smtClean="0"/>
              <a:t>pollution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always</a:t>
            </a:r>
            <a:r>
              <a:rPr lang="it-IT" dirty="0" smtClean="0"/>
              <a:t> a big </a:t>
            </a:r>
            <a:r>
              <a:rPr lang="it-IT" dirty="0" err="1" smtClean="0"/>
              <a:t>problem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becouse</a:t>
            </a:r>
            <a:r>
              <a:rPr lang="it-IT" dirty="0" smtClean="0"/>
              <a:t> </a:t>
            </a:r>
            <a:r>
              <a:rPr lang="it-IT" dirty="0" err="1" smtClean="0"/>
              <a:t>prevention</a:t>
            </a:r>
            <a:r>
              <a:rPr lang="it-IT" dirty="0" smtClean="0"/>
              <a:t> </a:t>
            </a:r>
            <a:r>
              <a:rPr lang="it-IT" dirty="0" err="1" smtClean="0"/>
              <a:t>interventions</a:t>
            </a:r>
            <a:r>
              <a:rPr lang="it-IT" dirty="0" smtClean="0"/>
              <a:t> are </a:t>
            </a:r>
            <a:r>
              <a:rPr lang="it-IT" dirty="0" err="1" smtClean="0"/>
              <a:t>always</a:t>
            </a:r>
            <a:r>
              <a:rPr lang="it-IT" dirty="0" smtClean="0"/>
              <a:t> a </a:t>
            </a:r>
            <a:r>
              <a:rPr lang="it-IT" dirty="0" err="1" smtClean="0"/>
              <a:t>better</a:t>
            </a:r>
            <a:r>
              <a:rPr lang="it-IT" dirty="0" smtClean="0"/>
              <a:t> way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controlling</a:t>
            </a:r>
            <a:r>
              <a:rPr lang="it-IT" dirty="0" smtClean="0"/>
              <a:t> air </a:t>
            </a:r>
            <a:r>
              <a:rPr lang="it-IT" dirty="0" err="1" smtClean="0"/>
              <a:t>pollution</a:t>
            </a:r>
            <a:r>
              <a:rPr lang="it-IT" dirty="0" smtClean="0"/>
              <a:t>.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prevention</a:t>
            </a:r>
            <a:r>
              <a:rPr lang="it-IT" dirty="0" smtClean="0"/>
              <a:t> </a:t>
            </a:r>
            <a:r>
              <a:rPr lang="it-IT" dirty="0" err="1" smtClean="0"/>
              <a:t>metods</a:t>
            </a:r>
            <a:r>
              <a:rPr lang="it-IT" dirty="0" smtClean="0"/>
              <a:t> can </a:t>
            </a:r>
            <a:r>
              <a:rPr lang="it-IT" dirty="0" err="1" smtClean="0"/>
              <a:t>either</a:t>
            </a:r>
            <a:r>
              <a:rPr lang="it-IT" dirty="0" smtClean="0"/>
              <a:t> come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government</a:t>
            </a:r>
            <a:r>
              <a:rPr lang="it-IT" dirty="0" smtClean="0"/>
              <a:t> or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. In </a:t>
            </a:r>
            <a:r>
              <a:rPr lang="it-IT" dirty="0" err="1" smtClean="0"/>
              <a:t>many</a:t>
            </a:r>
            <a:r>
              <a:rPr lang="it-IT" dirty="0" smtClean="0"/>
              <a:t> big </a:t>
            </a:r>
            <a:r>
              <a:rPr lang="it-IT" dirty="0" err="1" smtClean="0"/>
              <a:t>cities</a:t>
            </a:r>
            <a:r>
              <a:rPr lang="it-IT" dirty="0" smtClean="0"/>
              <a:t>, </a:t>
            </a:r>
            <a:r>
              <a:rPr lang="it-IT" dirty="0" err="1" smtClean="0"/>
              <a:t>monitoring</a:t>
            </a:r>
            <a:r>
              <a:rPr lang="it-IT" dirty="0" smtClean="0"/>
              <a:t> </a:t>
            </a:r>
            <a:r>
              <a:rPr lang="it-IT" dirty="0" err="1" smtClean="0"/>
              <a:t>equipment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installed</a:t>
            </a:r>
            <a:r>
              <a:rPr lang="it-IT" dirty="0" smtClean="0"/>
              <a:t> at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 in the city.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gouvernament</a:t>
            </a:r>
            <a:r>
              <a:rPr lang="it-IT" dirty="0" smtClean="0"/>
              <a:t> </a:t>
            </a:r>
            <a:r>
              <a:rPr lang="it-IT" dirty="0" err="1" smtClean="0"/>
              <a:t>encourage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family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the bus, </a:t>
            </a:r>
            <a:r>
              <a:rPr lang="it-IT" dirty="0" err="1" smtClean="0"/>
              <a:t>train</a:t>
            </a:r>
            <a:r>
              <a:rPr lang="it-IT" dirty="0" smtClean="0"/>
              <a:t> or bike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commutin</a:t>
            </a:r>
            <a:r>
              <a:rPr lang="it-IT" dirty="0" smtClean="0"/>
              <a:t>.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do </a:t>
            </a:r>
            <a:r>
              <a:rPr lang="it-IT" dirty="0" err="1" smtClean="0"/>
              <a:t>this</a:t>
            </a:r>
            <a:r>
              <a:rPr lang="it-IT" dirty="0" smtClean="0"/>
              <a:t>,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cars</a:t>
            </a:r>
            <a:r>
              <a:rPr lang="it-IT" dirty="0" smtClean="0"/>
              <a:t> on road and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fumes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 </a:t>
            </a:r>
            <a:r>
              <a:rPr lang="it-IT" dirty="0" err="1" smtClean="0"/>
              <a:t>wisely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lots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ossil</a:t>
            </a:r>
            <a:r>
              <a:rPr lang="it-IT" dirty="0" smtClean="0"/>
              <a:t> </a:t>
            </a:r>
            <a:r>
              <a:rPr lang="it-IT" dirty="0" err="1" smtClean="0"/>
              <a:t>fuels</a:t>
            </a:r>
            <a:r>
              <a:rPr lang="it-IT" dirty="0" smtClean="0"/>
              <a:t> are </a:t>
            </a:r>
            <a:r>
              <a:rPr lang="it-IT" dirty="0" err="1" smtClean="0"/>
              <a:t>burned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generate </a:t>
            </a:r>
            <a:r>
              <a:rPr lang="it-IT" dirty="0" err="1" smtClean="0"/>
              <a:t>electricity</a:t>
            </a:r>
            <a:r>
              <a:rPr lang="it-IT" dirty="0" smtClean="0"/>
              <a:t>, and so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cut down the </a:t>
            </a:r>
            <a:r>
              <a:rPr lang="it-IT" dirty="0" err="1" smtClean="0"/>
              <a:t>use</a:t>
            </a:r>
            <a:r>
              <a:rPr lang="it-IT" dirty="0" smtClean="0"/>
              <a:t>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cut down the </a:t>
            </a:r>
            <a:r>
              <a:rPr lang="it-IT" dirty="0" err="1" smtClean="0"/>
              <a:t>amount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pollution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create.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Recycle</a:t>
            </a:r>
            <a:r>
              <a:rPr lang="it-IT" dirty="0" smtClean="0"/>
              <a:t> and </a:t>
            </a:r>
            <a:r>
              <a:rPr lang="it-IT" dirty="0" err="1" smtClean="0"/>
              <a:t>re-use</a:t>
            </a:r>
            <a:r>
              <a:rPr lang="it-IT" dirty="0" smtClean="0"/>
              <a:t> </a:t>
            </a:r>
            <a:r>
              <a:rPr lang="it-IT" dirty="0" err="1" smtClean="0"/>
              <a:t>things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minimize</a:t>
            </a:r>
            <a:r>
              <a:rPr lang="it-IT" dirty="0" smtClean="0"/>
              <a:t> the </a:t>
            </a:r>
            <a:r>
              <a:rPr lang="it-IT" dirty="0" err="1" smtClean="0"/>
              <a:t>dependence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producing</a:t>
            </a:r>
            <a:r>
              <a:rPr lang="it-IT" dirty="0" smtClean="0"/>
              <a:t>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things</a:t>
            </a:r>
            <a:r>
              <a:rPr lang="it-IT" dirty="0" smtClean="0"/>
              <a:t>. </a:t>
            </a:r>
            <a:r>
              <a:rPr lang="it-IT" dirty="0" err="1" smtClean="0"/>
              <a:t>Remember</a:t>
            </a:r>
            <a:r>
              <a:rPr lang="it-IT" dirty="0" smtClean="0"/>
              <a:t> </a:t>
            </a:r>
            <a:r>
              <a:rPr lang="it-IT" dirty="0" err="1" smtClean="0"/>
              <a:t>manifacturing</a:t>
            </a:r>
            <a:r>
              <a:rPr lang="it-IT" dirty="0" smtClean="0"/>
              <a:t> </a:t>
            </a:r>
            <a:r>
              <a:rPr lang="it-IT" dirty="0" err="1" smtClean="0"/>
              <a:t>industries</a:t>
            </a:r>
            <a:r>
              <a:rPr lang="it-IT" dirty="0" smtClean="0"/>
              <a:t> create a </a:t>
            </a:r>
            <a:r>
              <a:rPr lang="it-IT" dirty="0" err="1" smtClean="0"/>
              <a:t>lot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pollution</a:t>
            </a:r>
            <a:r>
              <a:rPr lang="it-IT" dirty="0" smtClean="0"/>
              <a:t>, so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re-use</a:t>
            </a:r>
            <a:r>
              <a:rPr lang="it-IT" dirty="0" smtClean="0"/>
              <a:t> </a:t>
            </a:r>
            <a:r>
              <a:rPr lang="it-IT" dirty="0" err="1" smtClean="0"/>
              <a:t>thongs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shopping plastic </a:t>
            </a:r>
            <a:r>
              <a:rPr lang="it-IT" dirty="0" err="1" smtClean="0"/>
              <a:t>bags</a:t>
            </a:r>
            <a:r>
              <a:rPr lang="it-IT" dirty="0" smtClean="0"/>
              <a:t>, </a:t>
            </a:r>
            <a:r>
              <a:rPr lang="it-IT" dirty="0" err="1" smtClean="0"/>
              <a:t>clothing</a:t>
            </a:r>
            <a:r>
              <a:rPr lang="it-IT" dirty="0" smtClean="0"/>
              <a:t>, </a:t>
            </a:r>
            <a:r>
              <a:rPr lang="it-IT" dirty="0" err="1" smtClean="0"/>
              <a:t>paper</a:t>
            </a:r>
            <a:r>
              <a:rPr lang="it-IT" dirty="0" smtClean="0"/>
              <a:t> and </a:t>
            </a:r>
            <a:r>
              <a:rPr lang="it-IT" dirty="0" err="1" smtClean="0"/>
              <a:t>bottles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can help.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233</Words>
  <Application>Microsoft Office PowerPoint</Application>
  <PresentationFormat>Presentazione su schermo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AIR  POLLUTION</vt:lpstr>
      <vt:lpstr>IN GENERAL, WHAT IS POLLUTION?</vt:lpstr>
      <vt:lpstr>FORMS OF POLLUTION</vt:lpstr>
      <vt:lpstr>WHAT IS AIR POLLUTION?</vt:lpstr>
      <vt:lpstr>AIR POLLUTION</vt:lpstr>
      <vt:lpstr>CAUSES</vt:lpstr>
      <vt:lpstr>EFFECTS</vt:lpstr>
      <vt:lpstr>SOLUTIONS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28</cp:revision>
  <dcterms:created xsi:type="dcterms:W3CDTF">2014-02-07T14:25:31Z</dcterms:created>
  <dcterms:modified xsi:type="dcterms:W3CDTF">2014-02-09T21:22:23Z</dcterms:modified>
</cp:coreProperties>
</file>